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9" r:id="rId2"/>
    <p:sldId id="330" r:id="rId3"/>
    <p:sldId id="306" r:id="rId4"/>
    <p:sldId id="307" r:id="rId5"/>
    <p:sldId id="261" r:id="rId6"/>
    <p:sldId id="262" r:id="rId7"/>
    <p:sldId id="284" r:id="rId8"/>
    <p:sldId id="286" r:id="rId9"/>
    <p:sldId id="287" r:id="rId10"/>
    <p:sldId id="288" r:id="rId11"/>
    <p:sldId id="311" r:id="rId12"/>
    <p:sldId id="302" r:id="rId13"/>
    <p:sldId id="324" r:id="rId14"/>
    <p:sldId id="303" r:id="rId15"/>
    <p:sldId id="378" r:id="rId16"/>
    <p:sldId id="290" r:id="rId17"/>
    <p:sldId id="291" r:id="rId18"/>
    <p:sldId id="299" r:id="rId19"/>
    <p:sldId id="310" r:id="rId20"/>
    <p:sldId id="309" r:id="rId21"/>
    <p:sldId id="305" r:id="rId22"/>
    <p:sldId id="346" r:id="rId23"/>
    <p:sldId id="347" r:id="rId24"/>
    <p:sldId id="348" r:id="rId25"/>
    <p:sldId id="370" r:id="rId26"/>
    <p:sldId id="333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Damion" panose="02020500000000000000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微軟正黑體" panose="020B0604030504040204" pitchFamily="34" charset="-12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E08DF7"/>
    <a:srgbClr val="F6F12F"/>
    <a:srgbClr val="E7D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812BA-69E5-4485-8EF5-1001EF44CA7C}" v="1" dt="2023-01-26T13:16:52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4A49F32-A3EB-4FF6-AAE8-18E3663DC3D3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5701" autoAdjust="0"/>
  </p:normalViewPr>
  <p:slideViewPr>
    <p:cSldViewPr snapToGrid="0">
      <p:cViewPr varScale="1">
        <p:scale>
          <a:sx n="103" d="100"/>
          <a:sy n="103" d="100"/>
        </p:scale>
        <p:origin x="653" y="8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3:46:27.9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 1459 24575,'60'-3'0,"0"-3"0,61-13 0,-63 8 0,1 3 0,68-1 0,-112 8 0,0-1 0,-1-1 0,1 0 0,-1 0 0,1-2 0,15-6 0,-15 5 0,-1 1 0,1 0 0,1 2 0,-1-1 0,26-1 0,-17 6 0,1 0 0,43 10 0,-52-8 0,13 0 0,1-1 0,56-3 0,23 1 0,-106 0 0,0 1 0,0-1 0,0 0 0,0 1 0,0 0 0,0 0 0,0 0 0,0 0 0,0 0 0,5 3 0,-8-3 0,0-1 0,-1 1 0,1-1 0,0 0 0,-1 1 0,1-1 0,0 0 0,-1 1 0,1-1 0,-1 0 0,1 1 0,-1-1 0,1 0 0,-1 0 0,1 1 0,-1-1 0,1 0 0,-1 0 0,1 0 0,-1 0 0,1 0 0,-1 0 0,1 0 0,-1 0 0,1 0 0,-1 0 0,1 0 0,-1 0 0,-20 2 0,5-1 0,5 0 0,0-1 0,0 0 0,0 0 0,1-1 0,-13-3 0,21 3 0,0 1 0,-1-1 0,1 0 0,0 0 0,0 0 0,-1 0 0,1 0 0,0-1 0,0 1 0,0-1 0,1 1 0,-1-1 0,0 0 0,1 0 0,-1 1 0,1-1 0,-1 0 0,1-1 0,0 1 0,0 0 0,0 0 0,0 0 0,0-1 0,0 1 0,1 0 0,-1-1 0,1 1 0,-1-3 0,-1-41 0,2 29 0,-1 0 0,-5-22 0,2 8 0,0 0 0,2 0 0,4-48 0,-1 18 0,0 44 0,1 0 0,5-22 0,-4 22 0,0 0 0,0-22 0,-2 24 0,0 0 0,6-23 0,0 0 0,-7 32 0,0-1 0,0 1 0,-1 0 0,0-1 0,0 1 0,-4-12 0,-3-23 0,8-73 0,-1-11 0,-8 69 0,6 40 0,0-1 0,-1-22 0,4 28 0,-3 13 0,3-1 0,-1 0 0,1 0 0,-1 0 0,0 0 0,1-1 0,-1 1 0,0 0 0,0 0 0,1 0 0,-1-1 0,0 1 0,0 0 0,0-1 0,0 1 0,0-1 0,0 1 0,0-1 0,0 0 0,0 1 0,0-1 0,0 0 0,0 0 0,0 0 0,0 1 0,0-1 0,-2-1 0,1 1 0,-1-1 0,1 0 0,0 0 0,-1 0 0,1 0 0,0 0 0,0 0 0,0-1 0,0 1 0,0-1 0,0 1 0,0-1 0,0 0 0,1 0 0,-1 0 0,1 0 0,-1 0 0,1 0 0,0 0 0,0-1 0,0 1 0,0 0 0,0-1 0,0 1 0,1 0 0,-1-1 0,1-4 0,-2-9 0,0 0 0,2 0 0,1-20 0,0 20 0,-1-7 0,-1 16 0,1 0 0,0 0 0,1 0 0,0 0 0,0 0 0,3-11 0,-3 16 0,0 0 0,0 0 0,0 0 0,0 0 0,0 0 0,1 1 0,-1-1 0,1 1 0,-1-1 0,1 1 0,0-1 0,-1 1 0,1 0 0,0 0 0,0 0 0,0 0 0,0 0 0,0 0 0,0 1 0,0-1 0,0 1 0,0-1 0,0 1 0,0 0 0,0 0 0,4 0 0,-1-1 0,0 1 0,0 0 0,0 0 0,0 1 0,0-1 0,0 1 0,7 2 0,-10-2 0,0 0 0,0 0 0,0 0 0,0 0 0,0 1 0,0-1 0,-1 1 0,1-1 0,-1 1 0,1-1 0,-1 1 0,1 0 0,-1 0 0,0 0 0,0 0 0,0 0 0,0 0 0,0 0 0,0 3 0,4 6 0,0 0 0,0 0 0,13 17 0,-13-21 0,0 0 0,-1 0 0,0 0 0,0 1 0,-1-1 0,0 1 0,0 0 0,-1 0 0,3 12 0,-6-17 0,1-1 0,0 1 0,-1 0 0,0-1 0,0 1 0,0-1 0,0 1 0,0-1 0,0 0 0,0 1 0,-1-1 0,1 0 0,-1 0 0,0 0 0,0 0 0,1 0 0,-1 0 0,0 0 0,-1-1 0,1 1 0,0-1 0,0 0 0,-1 1 0,1-1 0,-1 0 0,1 0 0,-4 0 0,-5 3 0,-1 0 0,0-1 0,0 0 0,-20 2 0,-8-2 0,5-1 0,-1 2 0,-54 12 0,-145 37 0,34-15 0,-46 7 0,154-38-1365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3:50:18.3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234 108 24575,'-1'27'0,"0"-17"0,1 0 0,0 0 0,1 0 0,3 20 0,-4-30 0,0 0 0,0 0 0,0 1 0,0-1 0,0 0 0,0 1 0,0-1 0,0 0 0,0 0 0,0 1 0,0-1 0,0 0 0,0 0 0,1 0 0,-1 1 0,0-1 0,0 0 0,0 0 0,0 1 0,0-1 0,1 0 0,-1 0 0,0 0 0,0 0 0,0 1 0,1-1 0,-1 0 0,0 0 0,0 0 0,1 0 0,-1 0 0,0 0 0,0 0 0,1 0 0,-1 0 0,0 0 0,0 1 0,1-1 0,-1 0 0,0 0 0,0-1 0,1 1 0,-1 0 0,1 0 0,6-9 0,-5 0 0,-12 18 0,-84 124 0,45-74 0,97-119 0,-32 38 0,1 0 0,24-22 0,36-36 0,-73 75 0,0 0 0,0 0 0,-1 0 0,1 0 0,-1-1 0,0 0 0,-1 1 0,1-1 0,-1 0 0,-1 0 0,1-1 0,-1 1 0,0 0 0,0 0 0,0-1 0,-1 1 0,0 0 0,-1-1 0,1 1 0,-1 0 0,-3-10 0,3 14 0,-1 0 0,0 0 0,1 0 0,-1 0 0,0 0 0,0 1 0,0-1 0,0 1 0,0-1 0,0 1 0,-1 0 0,1 0 0,0 0 0,-1 0 0,1 0 0,-1 0 0,1 1 0,-1-1 0,1 1 0,-1 0 0,1-1 0,-1 1 0,0 1 0,-4-1 0,-9 1 0,1 1 0,-25 6 0,21-3 0,0 1 0,-27 14 0,29-12 0,0-1 0,0-1 0,-21 5 0,37-11 0,-1 0 0,0 0 0,1 1 0,-1-1 0,1 0 0,0 1 0,-1-1 0,1 1 0,-1 0 0,1-1 0,0 1 0,-1 0 0,1 0 0,0 0 0,0 0 0,0 0 0,0 0 0,0 0 0,-1 2 0,1-2 0,1 0 0,0 0 0,0 0 0,0 0 0,0 0 0,0 0 0,0 0 0,0 0 0,0 0 0,0 0 0,0 0 0,1 0 0,-1 0 0,0 0 0,1 0 0,-1 0 0,1 0 0,-1 0 0,1 0 0,-1-1 0,2 2 0,4 6 0,1-1 0,0 0 0,0-1 0,13 9 0,-14-10 0,112 96 0,-90-82 0,-25-18 0,0 0 0,0 1 0,-1 0 0,1-1 0,0 1 0,-1 0 0,1 0 0,-1 1 0,1-1 0,-1 0 0,0 1 0,0 0 0,0-1 0,-1 1 0,1 0 0,0 0 0,-1 0 0,0 0 0,0 0 0,0 0 0,0 0 0,0 0 0,0 7 0,-1 149 0,-2-65 0,0-67 0,-1 0 0,-11 49 0,0-1 0,7-43 0,-1 0 0,-1 0 0,-18 40 0,17-48 0,1 0 0,0 0 0,2 1 0,1 0 0,1 1 0,-2 37 0,7-52 0,-1 17 0,1 0 0,2 0 0,9 47 0,-10-70 0,0 0 0,0-1 0,0 1 0,1-1 0,0 1 0,0-1 0,0 0 0,0 0 0,4 6 0,-4-9 0,0 1 0,0-1 0,0 0 0,0 0 0,0 0 0,0 0 0,0 0 0,0 0 0,0 0 0,0-1 0,0 1 0,1-1 0,-1 1 0,0-1 0,0 0 0,1 0 0,-1 0 0,0 0 0,0-1 0,1 1 0,-1 0 0,3-2 0,1 1 0,-1 0 0,1 0 0,0-1 0,-1 0 0,0 0 0,1 0 0,-1 0 0,0-1 0,0 0 0,0 0 0,-1-1 0,1 1 0,-1-1 0,1 0 0,-1 0 0,-1 0 0,1-1 0,0 0 0,-1 1 0,0-1 0,0 0 0,4-11 0,-2 5 0,0 2 0,-1-1 0,0 1 0,-1-1 0,4-16 0,-7 24 0,1 1 0,-1-1 0,0 1 0,0-1 0,0 1 0,0-1 0,0 1 0,0-1 0,0 1 0,-1-1 0,1 1 0,0-1 0,-1 1 0,1 0 0,-1-1 0,0 1 0,1-1 0,-1 1 0,0 0 0,0 0 0,0-1 0,0 1 0,0 0 0,0 0 0,0 0 0,0 0 0,0 0 0,-1 0 0,1 1 0,0-1 0,-1 0 0,1 0 0,0 1 0,-1-1 0,1 1 0,-1 0 0,1-1 0,-3 1 0,-1-1 0,0 0 0,0 0 0,1 1 0,-1 0 0,0 0 0,0 0 0,0 1 0,0-1 0,0 1 0,1 0 0,-1 1 0,0-1 0,1 1 0,-1 0 0,-6 4 0,8-4 0,0 1 0,0-1 0,0 1 0,0 0 0,1 0 0,-1 0 0,1 0 0,0 1 0,0-1 0,0 1 0,0-1 0,0 1 0,1 0 0,0 0 0,0 0 0,0-1 0,0 1 0,1 0 0,-1 6 0,1 0 0,0 0 0,1 0 0,1-1 0,3 17 0,4 27 0,-9-49 0,-1 0 0,1-1 0,0 1 0,-1 0 0,0-1 0,1 1 0,-2-1 0,1 1 0,0-1 0,-1 0 0,1 1 0,-5 4 0,6-7 0,-1 0 0,1 1 0,-1-1 0,1 0 0,-1 0 0,1 0 0,-1 0 0,0-1 0,0 1 0,0 0 0,1 0 0,-1 0 0,0-1 0,0 1 0,0 0 0,0-1 0,0 1 0,0-1 0,0 1 0,-1-1 0,1 1 0,0-1 0,0 0 0,0 0 0,0 0 0,-2 1 0,2-3 0,0 1 0,0 0 0,0 0 0,0-1 0,0 1 0,1-1 0,-1 1 0,0-1 0,1 1 0,-1-1 0,1 1 0,-1-1 0,1 0 0,0 1 0,0-1 0,0 0 0,0 1 0,0-4 0,-1-32 0,3-49 0,-1 85 0,-1-1 0,0 0 0,0 1 0,1-1 0,-1 1 0,1-1 0,-1 1 0,1-1 0,0 1 0,-1-1 0,1 1 0,0 0 0,0-1 0,0 1 0,0 0 0,0 0 0,0-1 0,1 1 0,-1 0 0,0 0 0,1 1 0,-1-1 0,0 0 0,1 0 0,-1 1 0,1-1 0,-1 0 0,1 1 0,1-1 0,6 0 0,-1 0 0,1 0 0,-1 1 0,15 2 0,20-3 0,-42 1-50,0 0-1,-1 0 1,1 0-1,-1-1 0,1 1 1,-1 0-1,1 0 1,-1 0-1,1-1 1,-1 1-1,1 0 0,-1-1 1,1 1-1,-1 0 1,0-1-1,1 1 1,-1 0-1,1-1 0,-1 1 1,0-1-1,1 1 1,-1-1-1,0 1 1,0-1-1,0 1 1,1-2-1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3:50:21.5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339 255 24575,'-1'0'0,"0"0"0,0 1 0,0-1 0,0 0 0,0 0 0,-1 0 0,1 0 0,0 0 0,0 0 0,0 0 0,0-1 0,0 1 0,0 0 0,0-1 0,0 1 0,0 0 0,0-1 0,0 0 0,0 1 0,0-1 0,0 1 0,1-1 0,-1 0 0,0 1 0,0-1 0,1 0 0,-1 0 0,0 0 0,1 0 0,-1 0 0,1 0 0,-1 0 0,1 0 0,-1 0 0,1 0 0,0 0 0,-1 0 0,1 0 0,0 0 0,0-1 0,0-1 0,1 1 0,0-1 0,0 1 0,-1-1 0,2 1 0,-1 0 0,0-1 0,0 1 0,1 0 0,-1 0 0,1 0 0,-1 0 0,1 0 0,0 0 0,0 0 0,2-1 0,11-6 0,-1 0 0,1 1 0,1 1 0,-1 0 0,1 1 0,24-5 0,-21 5 0,0 0 0,-1 0 0,0-2 0,18-10 0,-35 18 0,-1 0 0,1-1 0,0 1 0,-1 0 0,1-1 0,0 1 0,-1 0 0,1-1 0,-1 1 0,1-1 0,-1 1 0,1-1 0,-1 1 0,1-1 0,-1 1 0,0-1 0,1 0 0,-1 1 0,0-1 0,1 0 0,-1 1 0,0-1 0,0 0 0,0 1 0,1-2 0,-2 2 0,1-1 0,-1 0 0,1 1 0,-1-1 0,1 1 0,-1-1 0,1 1 0,-1 0 0,1-1 0,-1 1 0,0-1 0,1 1 0,-1 0 0,0-1 0,1 1 0,-1 0 0,0 0 0,1 0 0,-2-1 0,-37-2 0,13 7 0,1 2 0,0 0 0,0 2 0,1 0 0,-27 14 0,37-15 0,-27 11 0,27-11 0,0-1 0,0 0 0,0 0 0,-1-2 0,0 0 0,0 0 0,0-2 0,-18 2 0,2-3 0,20 0 0,-1 0 0,1 0 0,-1-2 0,1 1 0,-1-2 0,-20-4 0,31 6 0,0-1 0,0 1 0,-1 0 0,1-1 0,0 1 0,0-1 0,1 0 0,-1 1 0,0-1 0,0 0 0,0 1 0,0-1 0,0 0 0,1 0 0,-1 0 0,0 0 0,1 0 0,-1 0 0,1 0 0,-1 0 0,1 0 0,-1 0 0,1 0 0,0 0 0,0 0 0,-1 0 0,1 0 0,0 0 0,0-1 0,0 1 0,0 0 0,0 0 0,0 0 0,1 0 0,-1 0 0,0 0 0,0 0 0,1 0 0,-1 0 0,1-1 0,-1 1 0,1 1 0,-1-1 0,1 0 0,0 0 0,0 0 0,0-1 0,2-2 0,0 1 0,0-1 0,1 1 0,-1-1 0,1 1 0,-1 0 0,1 1 0,0-1 0,0 1 0,5-3 0,15-5 18,41-25-1,-51 26-172,-1 1-1,1 1 1,1 0-1,-1 1 0,1 0 1,0 1-1,0 1 1,18-3-1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3:50:27.9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 5084 24575,'-1'-54'0,"3"-61"0,-2 112 0,1-1 0,0 1 0,0 0 0,0 1 0,0-1 0,0 0 0,1 0 0,-1 0 0,5-4 0,-5 5 0,1 0 0,-1 0 0,0 0 0,0 0 0,0 0 0,0 0 0,0-1 0,0 1 0,0 0 0,-1-1 0,1 1 0,-1 0 0,1-1 0,-1 1 0,0-1 0,0 1 0,-1-5 0,-5-40 0,-2-59 0,1 3 0,-18-705 0,27 590 0,-4 179 0,-13-72 0,7 70 0,-1-54 0,10-138 0,-2-55 0,-7 200 0,-1-47 0,0 49 0,1 4 0,7 11 0,4 1 0,17-116 0,-12 148 0,14-45 0,-7 22 0,-11 41 0,1 1 0,8-21 0,108-231 0,-118 264 0,65-156 0,-57 130 0,-1 0 0,-2-1 0,5-35 0,-8 40 0,14-47 0,-12 56 0,-1-1 0,-2 1 0,0-1 0,2-39 0,-5 33 0,-2 1 0,0 0 0,-2 0 0,-1 0 0,-1 0 0,-11-31 0,-28-58 0,6 1 0,24 71 0,6 20 0,1 0 0,1-1 0,-3-25 0,4 18 0,-2 1 0,-1 0 0,-18-44 0,20 58 0,-5-10 0,-29-47 0,33 61 0,7 11 0,-1 0 0,1 1 0,0-1 0,0 0 0,-1 1 0,1-1 0,0 0 0,-1 1 0,1-1 0,-1 1 0,1-1 0,-1 0 0,1 1 0,-1-1 0,1 1 0,-1 0 0,1-1 0,-1 1 0,1-1 0,-1 1 0,0 0 0,1 0 0,-1-1 0,0 1 0,1 0 0,-1 0 0,0 0 0,0-1 0,0 2 0,0 0 0,1 0 0,-1-1 0,0 1 0,1 0 0,-1 0 0,1 0 0,-1 0 0,1 0 0,-1-1 0,1 1 0,0 0 0,0 0 0,-1 0 0,1 0 0,0 2 0,-3 47 0,3-48 0,0 15 0,-1-8 0,1 0 0,0 0 0,1 0 0,2 16 0,-2-24 0,-1 0 0,0 1 0,1-1 0,-1 0 0,1 0 0,-1 0 0,1 1 0,-1-1 0,1 0 0,0 0 0,0 0 0,-1 0 0,1 0 0,0 0 0,0 0 0,0 0 0,0-1 0,0 1 0,1 0 0,-1 0 0,0-1 0,0 1 0,0-1 0,0 1 0,1-1 0,-1 0 0,0 1 0,1-1 0,-1 0 0,0 0 0,1 0 0,-1 0 0,0 0 0,0 0 0,1 0 0,-1 0 0,0-1 0,3 0 0,6-2-136,-1 1-1,1 0 1,-1 0-1,1 1 1,0 1-1,0-1 1,0 1-1,0 1 0,12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3:50:32.3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371 624 24575,'-9'-4'0,"1"-1"0,-1 0 0,1 0 0,1-1 0,-1 0 0,-9-10 0,14 14 0,1-1 0,0 0 0,0 0 0,0 0 0,1 0 0,-1 0 0,1 0 0,0 0 0,-1-1 0,1 1 0,1 0 0,-1-1 0,0 1 0,1-1 0,0 1 0,0-1 0,0 1 0,0 0 0,1-1 0,-1 1 0,2-5 0,1-4 0,1 0 0,1 0 0,0 0 0,0 1 0,2-1 0,8-12 0,53-62 0,-45 58 0,26-37 0,-21 21 0,-13 22 0,-1 0 0,0-1 0,-2-1 0,-1 0 0,14-44 0,-27 82 0,1-7 0,-1 0 0,1-1 0,-1 1 0,0-1 0,0 1 0,-1-1 0,-4 8 0,-7 6 0,-1-1 0,-32 32 0,41-46 0,0 0 0,-1 0 0,0-1 0,-9 5 0,9-6 0,-1 2 0,1-1 0,-13 12 0,18-15 0,-6 8 0,-1-1 0,0 1 0,0-2 0,-1 1 0,0-1 0,0-1 0,-1 0 0,1 0 0,-1-1 0,-14 4 0,11-5 0,0 1 0,0 1 0,-13 7 0,13-6 0,-1-1 0,-22 7 0,24-9 0,0 0 0,-1-2 0,1 0 0,-1 0 0,1-1 0,-1-1 0,-20-1 0,31-3 0,11 0 0,10-2 0,26 1 0,1 3 0,72 3 0,-30 1 0,-83-2 0,-1 1 0,0-1 0,0 0 0,0 1 0,0-1 0,0 1 0,0 0 0,5 2 0,-8-3 0,0 0 0,0 0 0,0 1 0,1-1 0,-1 0 0,0 0 0,0 0 0,0 0 0,1 0 0,-1 1 0,0-1 0,0 0 0,0 0 0,0 0 0,1 1 0,-1-1 0,0 0 0,0 0 0,0 1 0,0-1 0,0 0 0,0 0 0,0 1 0,0-1 0,0 0 0,0 0 0,0 1 0,0-1 0,0 0 0,0 0 0,0 1 0,0-1 0,0 0 0,0 0 0,0 1 0,0-1 0,-17 11 0,6-6 0,-20 9 0,0-2 0,-53 13 0,57-21 0,0-2 0,0-1 0,0-1 0,-33-4 0,59 4 3,0 0 1,-1 0-1,1 0 0,0 0 0,0-1 0,0 1 0,-1 0 0,1 0 1,0-1-1,0 1 0,0-1 0,0 1 0,0-1 0,0 0 1,0 1-1,0-1 0,0 0 0,0 0 0,0 1 0,0-1 0,0 0 1,0 0-1,1 0 0,-1 0 0,0 0 0,1 0 0,-1-1 0,1 1 1,-1 0-1,1 0 0,0 0 0,-1 0 0,1-1 0,0 1 1,0 0-1,0 0 0,0-2 0,0 1-62,1 0-1,-1 1 1,1-1-1,-1 0 1,1 0 0,0 1-1,-1-1 1,1 0-1,0 1 1,0-1 0,0 1-1,1-1 1,-1 1-1,0 0 1,1-1 0,-1 1-1,0 0 1,1 0-1,-1 0 1,1 0 0,0 0-1,-1 0 1,1 1-1,2-2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3:50:35.4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2T07:27:51.88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902 180 24575,'0'-4'0,"1"1"0,-1-1 0,0 1 0,0-1 0,0 0 0,-1 1 0,1-1 0,-1 1 0,0-1 0,1 1 0,-2 0 0,1-1 0,0 1 0,-1 0 0,0 0 0,1 0 0,-1 0 0,0 0 0,-1 0 0,1 0 0,-5-3 0,0-1 0,0 1 0,-1 0 0,0 0 0,0 1 0,0 0 0,-1 0 0,0 1 0,-15-5 0,-3 1 0,-46-7 0,44 10 0,-119-13 0,94 14 0,-81 3 0,118 3 0,1 2 0,-34 9 0,10-1 0,-9 0 0,-80 31 0,110-35-1365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g898feb88a6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4" name="Google Shape;3394;g898feb88a6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g898feb88a6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4" name="Google Shape;3394;g898feb88a6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252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gb346627ac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0" name="Google Shape;3410;gb346627ac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b346627ac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8" name="Google Shape;3418;gb346627ac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g898feb88a6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4" name="Google Shape;3394;g898feb88a6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816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"/>
          <p:cNvGrpSpPr/>
          <p:nvPr/>
        </p:nvGrpSpPr>
        <p:grpSpPr>
          <a:xfrm>
            <a:off x="25250" y="-43"/>
            <a:ext cx="9128450" cy="5143393"/>
            <a:chOff x="25250" y="-43"/>
            <a:chExt cx="9128450" cy="5143393"/>
          </a:xfrm>
        </p:grpSpPr>
        <p:grpSp>
          <p:nvGrpSpPr>
            <p:cNvPr id="152" name="Google Shape;152;p3"/>
            <p:cNvGrpSpPr/>
            <p:nvPr/>
          </p:nvGrpSpPr>
          <p:grpSpPr>
            <a:xfrm flipH="1">
              <a:off x="25250" y="111225"/>
              <a:ext cx="8396700" cy="4921050"/>
              <a:chOff x="757000" y="111225"/>
              <a:chExt cx="8396700" cy="4921050"/>
            </a:xfrm>
          </p:grpSpPr>
          <p:cxnSp>
            <p:nvCxnSpPr>
              <p:cNvPr id="153" name="Google Shape;153;p3"/>
              <p:cNvCxnSpPr/>
              <p:nvPr/>
            </p:nvCxnSpPr>
            <p:spPr>
              <a:xfrm rot="10800000">
                <a:off x="757000" y="11122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 rot="10800000">
                <a:off x="757000" y="26996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 rot="10800000">
                <a:off x="757000" y="42871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 rot="10800000">
                <a:off x="757000" y="58745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3"/>
              <p:cNvCxnSpPr/>
              <p:nvPr/>
            </p:nvCxnSpPr>
            <p:spPr>
              <a:xfrm rot="10800000">
                <a:off x="757000" y="74619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3"/>
              <p:cNvCxnSpPr/>
              <p:nvPr/>
            </p:nvCxnSpPr>
            <p:spPr>
              <a:xfrm rot="10800000">
                <a:off x="757000" y="90494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3"/>
              <p:cNvCxnSpPr/>
              <p:nvPr/>
            </p:nvCxnSpPr>
            <p:spPr>
              <a:xfrm rot="10800000">
                <a:off x="757000" y="106368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 rot="10800000">
                <a:off x="757000" y="122243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 rot="10800000">
                <a:off x="757000" y="138117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3"/>
              <p:cNvCxnSpPr/>
              <p:nvPr/>
            </p:nvCxnSpPr>
            <p:spPr>
              <a:xfrm rot="10800000">
                <a:off x="757000" y="153991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 rot="10800000">
                <a:off x="757000" y="169866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3"/>
              <p:cNvCxnSpPr/>
              <p:nvPr/>
            </p:nvCxnSpPr>
            <p:spPr>
              <a:xfrm rot="10800000">
                <a:off x="757000" y="185740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3"/>
              <p:cNvCxnSpPr/>
              <p:nvPr/>
            </p:nvCxnSpPr>
            <p:spPr>
              <a:xfrm rot="10800000">
                <a:off x="757000" y="201614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3"/>
              <p:cNvCxnSpPr/>
              <p:nvPr/>
            </p:nvCxnSpPr>
            <p:spPr>
              <a:xfrm rot="10800000">
                <a:off x="757000" y="217489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3"/>
              <p:cNvCxnSpPr/>
              <p:nvPr/>
            </p:nvCxnSpPr>
            <p:spPr>
              <a:xfrm rot="10800000">
                <a:off x="757000" y="233363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68;p3"/>
              <p:cNvCxnSpPr/>
              <p:nvPr/>
            </p:nvCxnSpPr>
            <p:spPr>
              <a:xfrm rot="10800000">
                <a:off x="757000" y="249237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3"/>
              <p:cNvCxnSpPr/>
              <p:nvPr/>
            </p:nvCxnSpPr>
            <p:spPr>
              <a:xfrm rot="10800000">
                <a:off x="757000" y="265112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3"/>
              <p:cNvCxnSpPr/>
              <p:nvPr/>
            </p:nvCxnSpPr>
            <p:spPr>
              <a:xfrm rot="10800000">
                <a:off x="757000" y="280986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3"/>
              <p:cNvCxnSpPr/>
              <p:nvPr/>
            </p:nvCxnSpPr>
            <p:spPr>
              <a:xfrm rot="10800000">
                <a:off x="757000" y="296860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3"/>
              <p:cNvCxnSpPr/>
              <p:nvPr/>
            </p:nvCxnSpPr>
            <p:spPr>
              <a:xfrm rot="10800000">
                <a:off x="757000" y="312735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3"/>
              <p:cNvCxnSpPr/>
              <p:nvPr/>
            </p:nvCxnSpPr>
            <p:spPr>
              <a:xfrm rot="10800000">
                <a:off x="757000" y="328609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74;p3"/>
              <p:cNvCxnSpPr/>
              <p:nvPr/>
            </p:nvCxnSpPr>
            <p:spPr>
              <a:xfrm rot="10800000">
                <a:off x="757000" y="344484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3"/>
              <p:cNvCxnSpPr/>
              <p:nvPr/>
            </p:nvCxnSpPr>
            <p:spPr>
              <a:xfrm rot="10800000">
                <a:off x="757000" y="360358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76;p3"/>
              <p:cNvCxnSpPr/>
              <p:nvPr/>
            </p:nvCxnSpPr>
            <p:spPr>
              <a:xfrm rot="10800000">
                <a:off x="757000" y="376232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3"/>
              <p:cNvCxnSpPr/>
              <p:nvPr/>
            </p:nvCxnSpPr>
            <p:spPr>
              <a:xfrm rot="10800000">
                <a:off x="757000" y="392107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3"/>
              <p:cNvCxnSpPr/>
              <p:nvPr/>
            </p:nvCxnSpPr>
            <p:spPr>
              <a:xfrm rot="10800000">
                <a:off x="757000" y="407981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3"/>
              <p:cNvCxnSpPr/>
              <p:nvPr/>
            </p:nvCxnSpPr>
            <p:spPr>
              <a:xfrm rot="10800000">
                <a:off x="757000" y="423855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3"/>
              <p:cNvCxnSpPr/>
              <p:nvPr/>
            </p:nvCxnSpPr>
            <p:spPr>
              <a:xfrm rot="10800000">
                <a:off x="757000" y="439730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3"/>
              <p:cNvCxnSpPr/>
              <p:nvPr/>
            </p:nvCxnSpPr>
            <p:spPr>
              <a:xfrm rot="10800000">
                <a:off x="757000" y="455604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3"/>
              <p:cNvCxnSpPr/>
              <p:nvPr/>
            </p:nvCxnSpPr>
            <p:spPr>
              <a:xfrm rot="10800000">
                <a:off x="757000" y="471478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3"/>
              <p:cNvCxnSpPr/>
              <p:nvPr/>
            </p:nvCxnSpPr>
            <p:spPr>
              <a:xfrm rot="10800000">
                <a:off x="757000" y="487353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3"/>
              <p:cNvCxnSpPr/>
              <p:nvPr/>
            </p:nvCxnSpPr>
            <p:spPr>
              <a:xfrm rot="10800000">
                <a:off x="757000" y="503227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5" name="Google Shape;185;p3"/>
            <p:cNvGrpSpPr/>
            <p:nvPr/>
          </p:nvGrpSpPr>
          <p:grpSpPr>
            <a:xfrm flipH="1">
              <a:off x="8421925" y="-43"/>
              <a:ext cx="731775" cy="5143393"/>
              <a:chOff x="25250" y="-43"/>
              <a:chExt cx="731775" cy="5143393"/>
            </a:xfrm>
          </p:grpSpPr>
          <p:sp>
            <p:nvSpPr>
              <p:cNvPr id="186" name="Google Shape;186;p3"/>
              <p:cNvSpPr/>
              <p:nvPr/>
            </p:nvSpPr>
            <p:spPr>
              <a:xfrm rot="-5400000">
                <a:off x="-2148879" y="2313691"/>
                <a:ext cx="5143393" cy="51592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7380" extrusionOk="0">
                    <a:moveTo>
                      <a:pt x="0" y="17380"/>
                    </a:moveTo>
                    <a:lnTo>
                      <a:pt x="0" y="1"/>
                    </a:lnTo>
                    <a:lnTo>
                      <a:pt x="169288" y="1"/>
                    </a:lnTo>
                    <a:lnTo>
                      <a:pt x="169288" y="1738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000000"/>
                  </a:gs>
                </a:gsLst>
                <a:lin ang="5400012" scaled="0"/>
              </a:gra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-5400000">
                <a:off x="256304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-5400000">
                <a:off x="269186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-5400000">
                <a:off x="174681" y="466351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-5400000">
                <a:off x="174681" y="459156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-5400000">
                <a:off x="256304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1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1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-5400000">
                <a:off x="269186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1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-5400000">
                <a:off x="174681" y="429257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-5400000">
                <a:off x="174696" y="421961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-5400000">
                <a:off x="256805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5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5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-5400000">
                <a:off x="269688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5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5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-5400000">
                <a:off x="174681" y="392063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-5400000">
                <a:off x="174696" y="384767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-5400000">
                <a:off x="256304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-5400000">
                <a:off x="269186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 rot="-5400000">
                <a:off x="174681" y="354869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 rot="-5400000">
                <a:off x="174681" y="347571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 rot="-5400000">
                <a:off x="256304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 rot="-5400000">
                <a:off x="269186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 rot="-5400000">
                <a:off x="174681" y="31767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 rot="-5400000">
                <a:off x="174681" y="310377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 rot="-5400000">
                <a:off x="256304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 rot="-5400000">
                <a:off x="269186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 rot="-5400000">
                <a:off x="174681" y="280582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 rot="-5400000">
                <a:off x="174681" y="2732872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 rot="-5400000">
                <a:off x="256805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 rot="-5400000">
                <a:off x="269688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 rot="-5400000">
                <a:off x="174681" y="243388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 rot="-5400000">
                <a:off x="174696" y="2360917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 rot="-5400000">
                <a:off x="256304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 rot="-5400000">
                <a:off x="269186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 rot="-5400000">
                <a:off x="174681" y="206194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 rot="-5400000">
                <a:off x="174696" y="1988978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 rot="-5400000">
                <a:off x="256304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 rot="-5400000">
                <a:off x="269186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 rot="-5400000">
                <a:off x="174681" y="169000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 rot="-5400000">
                <a:off x="174681" y="16180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 rot="-5400000">
                <a:off x="256304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668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 rot="-5400000">
                <a:off x="269186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668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 rot="-5400000">
                <a:off x="174681" y="1319064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 rot="-5400000">
                <a:off x="174681" y="124611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 rot="-5400000">
                <a:off x="256805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0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0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 rot="-5400000">
                <a:off x="269688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0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 rot="-5400000">
                <a:off x="174681" y="94712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 rot="-5400000">
                <a:off x="174681" y="87417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 rot="-5400000">
                <a:off x="256304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7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7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 rot="-5400000">
                <a:off x="269186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7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7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 rot="-5400000">
                <a:off x="174681" y="57518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 rot="-5400000">
                <a:off x="174696" y="502223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 rot="-5400000">
                <a:off x="256304" y="29352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 rot="-5400000">
                <a:off x="174681" y="20324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" name="Google Shape;237;p3"/>
              <p:cNvGrpSpPr/>
              <p:nvPr/>
            </p:nvGrpSpPr>
            <p:grpSpPr>
              <a:xfrm>
                <a:off x="25250" y="249316"/>
                <a:ext cx="385214" cy="185485"/>
                <a:chOff x="25250" y="249316"/>
                <a:chExt cx="385214" cy="185485"/>
              </a:xfrm>
            </p:grpSpPr>
            <p:sp>
              <p:nvSpPr>
                <p:cNvPr id="238" name="Google Shape;238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241;p3"/>
              <p:cNvGrpSpPr/>
              <p:nvPr/>
            </p:nvGrpSpPr>
            <p:grpSpPr>
              <a:xfrm>
                <a:off x="25250" y="621253"/>
                <a:ext cx="385214" cy="185485"/>
                <a:chOff x="25250" y="249316"/>
                <a:chExt cx="385214" cy="185485"/>
              </a:xfrm>
            </p:grpSpPr>
            <p:sp>
              <p:nvSpPr>
                <p:cNvPr id="242" name="Google Shape;242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5" name="Google Shape;245;p3"/>
              <p:cNvGrpSpPr/>
              <p:nvPr/>
            </p:nvGrpSpPr>
            <p:grpSpPr>
              <a:xfrm>
                <a:off x="25250" y="992691"/>
                <a:ext cx="385214" cy="185485"/>
                <a:chOff x="25250" y="249316"/>
                <a:chExt cx="385214" cy="185485"/>
              </a:xfrm>
            </p:grpSpPr>
            <p:sp>
              <p:nvSpPr>
                <p:cNvPr id="246" name="Google Shape;246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" name="Google Shape;249;p3"/>
              <p:cNvGrpSpPr/>
              <p:nvPr/>
            </p:nvGrpSpPr>
            <p:grpSpPr>
              <a:xfrm>
                <a:off x="25250" y="1364378"/>
                <a:ext cx="385214" cy="185485"/>
                <a:chOff x="25250" y="249316"/>
                <a:chExt cx="385214" cy="18548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253;p3"/>
              <p:cNvGrpSpPr/>
              <p:nvPr/>
            </p:nvGrpSpPr>
            <p:grpSpPr>
              <a:xfrm>
                <a:off x="25250" y="1736066"/>
                <a:ext cx="385214" cy="185485"/>
                <a:chOff x="25250" y="249316"/>
                <a:chExt cx="385214" cy="185485"/>
              </a:xfrm>
            </p:grpSpPr>
            <p:sp>
              <p:nvSpPr>
                <p:cNvPr id="254" name="Google Shape;254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7" name="Google Shape;257;p3"/>
              <p:cNvGrpSpPr/>
              <p:nvPr/>
            </p:nvGrpSpPr>
            <p:grpSpPr>
              <a:xfrm>
                <a:off x="25250" y="2108003"/>
                <a:ext cx="385214" cy="185485"/>
                <a:chOff x="25250" y="249316"/>
                <a:chExt cx="385214" cy="185485"/>
              </a:xfrm>
            </p:grpSpPr>
            <p:sp>
              <p:nvSpPr>
                <p:cNvPr id="258" name="Google Shape;258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1" name="Google Shape;261;p3"/>
              <p:cNvGrpSpPr/>
              <p:nvPr/>
            </p:nvGrpSpPr>
            <p:grpSpPr>
              <a:xfrm>
                <a:off x="25250" y="2479441"/>
                <a:ext cx="385214" cy="185485"/>
                <a:chOff x="25250" y="249316"/>
                <a:chExt cx="385214" cy="185485"/>
              </a:xfrm>
            </p:grpSpPr>
            <p:sp>
              <p:nvSpPr>
                <p:cNvPr id="262" name="Google Shape;262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5" name="Google Shape;265;p3"/>
              <p:cNvGrpSpPr/>
              <p:nvPr/>
            </p:nvGrpSpPr>
            <p:grpSpPr>
              <a:xfrm>
                <a:off x="25250" y="2851128"/>
                <a:ext cx="385214" cy="185485"/>
                <a:chOff x="25250" y="249316"/>
                <a:chExt cx="385214" cy="185485"/>
              </a:xfrm>
            </p:grpSpPr>
            <p:sp>
              <p:nvSpPr>
                <p:cNvPr id="266" name="Google Shape;266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269;p3"/>
              <p:cNvGrpSpPr/>
              <p:nvPr/>
            </p:nvGrpSpPr>
            <p:grpSpPr>
              <a:xfrm>
                <a:off x="25250" y="3222828"/>
                <a:ext cx="385214" cy="185485"/>
                <a:chOff x="25250" y="249316"/>
                <a:chExt cx="385214" cy="185485"/>
              </a:xfrm>
            </p:grpSpPr>
            <p:sp>
              <p:nvSpPr>
                <p:cNvPr id="270" name="Google Shape;270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>
                <a:off x="25250" y="3594766"/>
                <a:ext cx="385214" cy="185485"/>
                <a:chOff x="25250" y="249316"/>
                <a:chExt cx="385214" cy="185485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" name="Google Shape;277;p3"/>
              <p:cNvGrpSpPr/>
              <p:nvPr/>
            </p:nvGrpSpPr>
            <p:grpSpPr>
              <a:xfrm>
                <a:off x="25250" y="3966203"/>
                <a:ext cx="385214" cy="185485"/>
                <a:chOff x="25250" y="249316"/>
                <a:chExt cx="385214" cy="185485"/>
              </a:xfrm>
            </p:grpSpPr>
            <p:sp>
              <p:nvSpPr>
                <p:cNvPr id="278" name="Google Shape;278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1" name="Google Shape;281;p3"/>
              <p:cNvGrpSpPr/>
              <p:nvPr/>
            </p:nvGrpSpPr>
            <p:grpSpPr>
              <a:xfrm>
                <a:off x="25250" y="4337891"/>
                <a:ext cx="385214" cy="185485"/>
                <a:chOff x="25250" y="249316"/>
                <a:chExt cx="385214" cy="18548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285;p3"/>
              <p:cNvGrpSpPr/>
              <p:nvPr/>
            </p:nvGrpSpPr>
            <p:grpSpPr>
              <a:xfrm>
                <a:off x="25250" y="4709566"/>
                <a:ext cx="385214" cy="185485"/>
                <a:chOff x="25250" y="249316"/>
                <a:chExt cx="385214" cy="185485"/>
              </a:xfrm>
            </p:grpSpPr>
            <p:sp>
              <p:nvSpPr>
                <p:cNvPr id="286" name="Google Shape;286;p3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3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3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 rot="5400000" flipH="1">
                <a:off x="-1852659" y="2533666"/>
                <a:ext cx="5143393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535" extrusionOk="0">
                    <a:moveTo>
                      <a:pt x="0" y="1534"/>
                    </a:moveTo>
                    <a:lnTo>
                      <a:pt x="0" y="0"/>
                    </a:lnTo>
                    <a:lnTo>
                      <a:pt x="169288" y="0"/>
                    </a:lnTo>
                    <a:lnTo>
                      <a:pt x="169288" y="1534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" name="Google Shape;290;p3"/>
          <p:cNvSpPr txBox="1">
            <a:spLocks noGrp="1"/>
          </p:cNvSpPr>
          <p:nvPr>
            <p:ph type="subTitle" idx="1"/>
          </p:nvPr>
        </p:nvSpPr>
        <p:spPr>
          <a:xfrm>
            <a:off x="2649125" y="4274050"/>
            <a:ext cx="3845700" cy="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"/>
          <p:cNvSpPr txBox="1">
            <a:spLocks noGrp="1"/>
          </p:cNvSpPr>
          <p:nvPr>
            <p:ph type="title"/>
          </p:nvPr>
        </p:nvSpPr>
        <p:spPr>
          <a:xfrm>
            <a:off x="2025063" y="1166432"/>
            <a:ext cx="5091000" cy="841800"/>
          </a:xfrm>
          <a:prstGeom prst="rect">
            <a:avLst/>
          </a:prstGeom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92" name="Google Shape;292;p3"/>
          <p:cNvSpPr txBox="1">
            <a:spLocks noGrp="1"/>
          </p:cNvSpPr>
          <p:nvPr>
            <p:ph type="title" idx="2" hasCustomPrompt="1"/>
          </p:nvPr>
        </p:nvSpPr>
        <p:spPr>
          <a:xfrm>
            <a:off x="3852850" y="24194"/>
            <a:ext cx="1441200" cy="1275600"/>
          </a:xfrm>
          <a:prstGeom prst="rect">
            <a:avLst/>
          </a:prstGeom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6"/>
          <p:cNvGrpSpPr/>
          <p:nvPr/>
        </p:nvGrpSpPr>
        <p:grpSpPr>
          <a:xfrm>
            <a:off x="25250" y="-43"/>
            <a:ext cx="9128450" cy="5143393"/>
            <a:chOff x="25250" y="-43"/>
            <a:chExt cx="9128450" cy="5143393"/>
          </a:xfrm>
        </p:grpSpPr>
        <p:grpSp>
          <p:nvGrpSpPr>
            <p:cNvPr id="591" name="Google Shape;591;p6"/>
            <p:cNvGrpSpPr/>
            <p:nvPr/>
          </p:nvGrpSpPr>
          <p:grpSpPr>
            <a:xfrm flipH="1">
              <a:off x="25250" y="111225"/>
              <a:ext cx="8396700" cy="4921050"/>
              <a:chOff x="757000" y="111225"/>
              <a:chExt cx="8396700" cy="4921050"/>
            </a:xfrm>
          </p:grpSpPr>
          <p:cxnSp>
            <p:nvCxnSpPr>
              <p:cNvPr id="592" name="Google Shape;592;p6"/>
              <p:cNvCxnSpPr/>
              <p:nvPr/>
            </p:nvCxnSpPr>
            <p:spPr>
              <a:xfrm rot="10800000">
                <a:off x="757000" y="11122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593;p6"/>
              <p:cNvCxnSpPr/>
              <p:nvPr/>
            </p:nvCxnSpPr>
            <p:spPr>
              <a:xfrm rot="10800000">
                <a:off x="757000" y="26996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594;p6"/>
              <p:cNvCxnSpPr/>
              <p:nvPr/>
            </p:nvCxnSpPr>
            <p:spPr>
              <a:xfrm rot="10800000">
                <a:off x="757000" y="42871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6"/>
              <p:cNvCxnSpPr/>
              <p:nvPr/>
            </p:nvCxnSpPr>
            <p:spPr>
              <a:xfrm rot="10800000">
                <a:off x="757000" y="58745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6"/>
              <p:cNvCxnSpPr/>
              <p:nvPr/>
            </p:nvCxnSpPr>
            <p:spPr>
              <a:xfrm rot="10800000">
                <a:off x="757000" y="74619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6"/>
              <p:cNvCxnSpPr/>
              <p:nvPr/>
            </p:nvCxnSpPr>
            <p:spPr>
              <a:xfrm rot="10800000">
                <a:off x="757000" y="90494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6"/>
              <p:cNvCxnSpPr/>
              <p:nvPr/>
            </p:nvCxnSpPr>
            <p:spPr>
              <a:xfrm rot="10800000">
                <a:off x="757000" y="106368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6"/>
              <p:cNvCxnSpPr/>
              <p:nvPr/>
            </p:nvCxnSpPr>
            <p:spPr>
              <a:xfrm rot="10800000">
                <a:off x="757000" y="122243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6"/>
              <p:cNvCxnSpPr/>
              <p:nvPr/>
            </p:nvCxnSpPr>
            <p:spPr>
              <a:xfrm rot="10800000">
                <a:off x="757000" y="138117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6"/>
              <p:cNvCxnSpPr/>
              <p:nvPr/>
            </p:nvCxnSpPr>
            <p:spPr>
              <a:xfrm rot="10800000">
                <a:off x="757000" y="153991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2" name="Google Shape;602;p6"/>
              <p:cNvCxnSpPr/>
              <p:nvPr/>
            </p:nvCxnSpPr>
            <p:spPr>
              <a:xfrm rot="10800000">
                <a:off x="757000" y="169866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" name="Google Shape;603;p6"/>
              <p:cNvCxnSpPr/>
              <p:nvPr/>
            </p:nvCxnSpPr>
            <p:spPr>
              <a:xfrm rot="10800000">
                <a:off x="757000" y="185740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6"/>
              <p:cNvCxnSpPr/>
              <p:nvPr/>
            </p:nvCxnSpPr>
            <p:spPr>
              <a:xfrm rot="10800000">
                <a:off x="757000" y="201614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6"/>
              <p:cNvCxnSpPr/>
              <p:nvPr/>
            </p:nvCxnSpPr>
            <p:spPr>
              <a:xfrm rot="10800000">
                <a:off x="757000" y="217489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6"/>
              <p:cNvCxnSpPr/>
              <p:nvPr/>
            </p:nvCxnSpPr>
            <p:spPr>
              <a:xfrm rot="10800000">
                <a:off x="757000" y="233363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7" name="Google Shape;607;p6"/>
              <p:cNvCxnSpPr/>
              <p:nvPr/>
            </p:nvCxnSpPr>
            <p:spPr>
              <a:xfrm rot="10800000">
                <a:off x="757000" y="249237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6"/>
              <p:cNvCxnSpPr/>
              <p:nvPr/>
            </p:nvCxnSpPr>
            <p:spPr>
              <a:xfrm rot="10800000">
                <a:off x="757000" y="265112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" name="Google Shape;609;p6"/>
              <p:cNvCxnSpPr/>
              <p:nvPr/>
            </p:nvCxnSpPr>
            <p:spPr>
              <a:xfrm rot="10800000">
                <a:off x="757000" y="280986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6"/>
              <p:cNvCxnSpPr/>
              <p:nvPr/>
            </p:nvCxnSpPr>
            <p:spPr>
              <a:xfrm rot="10800000">
                <a:off x="757000" y="296860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6"/>
              <p:cNvCxnSpPr/>
              <p:nvPr/>
            </p:nvCxnSpPr>
            <p:spPr>
              <a:xfrm rot="10800000">
                <a:off x="757000" y="312735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6"/>
              <p:cNvCxnSpPr/>
              <p:nvPr/>
            </p:nvCxnSpPr>
            <p:spPr>
              <a:xfrm rot="10800000">
                <a:off x="757000" y="328609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6"/>
              <p:cNvCxnSpPr/>
              <p:nvPr/>
            </p:nvCxnSpPr>
            <p:spPr>
              <a:xfrm rot="10800000">
                <a:off x="757000" y="344484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4" name="Google Shape;614;p6"/>
              <p:cNvCxnSpPr/>
              <p:nvPr/>
            </p:nvCxnSpPr>
            <p:spPr>
              <a:xfrm rot="10800000">
                <a:off x="757000" y="360358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6"/>
              <p:cNvCxnSpPr/>
              <p:nvPr/>
            </p:nvCxnSpPr>
            <p:spPr>
              <a:xfrm rot="10800000">
                <a:off x="757000" y="376232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6"/>
              <p:cNvCxnSpPr/>
              <p:nvPr/>
            </p:nvCxnSpPr>
            <p:spPr>
              <a:xfrm rot="10800000">
                <a:off x="757000" y="392107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6"/>
              <p:cNvCxnSpPr/>
              <p:nvPr/>
            </p:nvCxnSpPr>
            <p:spPr>
              <a:xfrm rot="10800000">
                <a:off x="757000" y="407981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6"/>
              <p:cNvCxnSpPr/>
              <p:nvPr/>
            </p:nvCxnSpPr>
            <p:spPr>
              <a:xfrm rot="10800000">
                <a:off x="757000" y="423855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6"/>
              <p:cNvCxnSpPr/>
              <p:nvPr/>
            </p:nvCxnSpPr>
            <p:spPr>
              <a:xfrm rot="10800000">
                <a:off x="757000" y="439730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6"/>
              <p:cNvCxnSpPr/>
              <p:nvPr/>
            </p:nvCxnSpPr>
            <p:spPr>
              <a:xfrm rot="10800000">
                <a:off x="757000" y="455604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6"/>
              <p:cNvCxnSpPr/>
              <p:nvPr/>
            </p:nvCxnSpPr>
            <p:spPr>
              <a:xfrm rot="10800000">
                <a:off x="757000" y="471478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6"/>
              <p:cNvCxnSpPr/>
              <p:nvPr/>
            </p:nvCxnSpPr>
            <p:spPr>
              <a:xfrm rot="10800000">
                <a:off x="757000" y="487353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6"/>
              <p:cNvCxnSpPr/>
              <p:nvPr/>
            </p:nvCxnSpPr>
            <p:spPr>
              <a:xfrm rot="10800000">
                <a:off x="757000" y="503227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4" name="Google Shape;624;p6"/>
            <p:cNvGrpSpPr/>
            <p:nvPr/>
          </p:nvGrpSpPr>
          <p:grpSpPr>
            <a:xfrm flipH="1">
              <a:off x="8421925" y="-43"/>
              <a:ext cx="731775" cy="5143393"/>
              <a:chOff x="25250" y="-43"/>
              <a:chExt cx="731775" cy="5143393"/>
            </a:xfrm>
          </p:grpSpPr>
          <p:sp>
            <p:nvSpPr>
              <p:cNvPr id="625" name="Google Shape;625;p6"/>
              <p:cNvSpPr/>
              <p:nvPr/>
            </p:nvSpPr>
            <p:spPr>
              <a:xfrm rot="-5400000">
                <a:off x="-2148879" y="2313691"/>
                <a:ext cx="5143393" cy="51592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7380" extrusionOk="0">
                    <a:moveTo>
                      <a:pt x="0" y="17380"/>
                    </a:moveTo>
                    <a:lnTo>
                      <a:pt x="0" y="1"/>
                    </a:lnTo>
                    <a:lnTo>
                      <a:pt x="169288" y="1"/>
                    </a:lnTo>
                    <a:lnTo>
                      <a:pt x="169288" y="1738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000000"/>
                  </a:gs>
                </a:gsLst>
                <a:lin ang="5400012" scaled="0"/>
              </a:gra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6"/>
              <p:cNvSpPr/>
              <p:nvPr/>
            </p:nvSpPr>
            <p:spPr>
              <a:xfrm rot="-5400000">
                <a:off x="256304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6"/>
              <p:cNvSpPr/>
              <p:nvPr/>
            </p:nvSpPr>
            <p:spPr>
              <a:xfrm rot="-5400000">
                <a:off x="269186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6"/>
              <p:cNvSpPr/>
              <p:nvPr/>
            </p:nvSpPr>
            <p:spPr>
              <a:xfrm rot="-5400000">
                <a:off x="174681" y="466351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6"/>
              <p:cNvSpPr/>
              <p:nvPr/>
            </p:nvSpPr>
            <p:spPr>
              <a:xfrm rot="-5400000">
                <a:off x="174681" y="459156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6"/>
              <p:cNvSpPr/>
              <p:nvPr/>
            </p:nvSpPr>
            <p:spPr>
              <a:xfrm rot="-5400000">
                <a:off x="256304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1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1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6"/>
              <p:cNvSpPr/>
              <p:nvPr/>
            </p:nvSpPr>
            <p:spPr>
              <a:xfrm rot="-5400000">
                <a:off x="269186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1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6"/>
              <p:cNvSpPr/>
              <p:nvPr/>
            </p:nvSpPr>
            <p:spPr>
              <a:xfrm rot="-5400000">
                <a:off x="174681" y="429257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6"/>
              <p:cNvSpPr/>
              <p:nvPr/>
            </p:nvSpPr>
            <p:spPr>
              <a:xfrm rot="-5400000">
                <a:off x="174696" y="421961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6"/>
              <p:cNvSpPr/>
              <p:nvPr/>
            </p:nvSpPr>
            <p:spPr>
              <a:xfrm rot="-5400000">
                <a:off x="256805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5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5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6"/>
              <p:cNvSpPr/>
              <p:nvPr/>
            </p:nvSpPr>
            <p:spPr>
              <a:xfrm rot="-5400000">
                <a:off x="269688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5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5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6"/>
              <p:cNvSpPr/>
              <p:nvPr/>
            </p:nvSpPr>
            <p:spPr>
              <a:xfrm rot="-5400000">
                <a:off x="174681" y="392063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6"/>
              <p:cNvSpPr/>
              <p:nvPr/>
            </p:nvSpPr>
            <p:spPr>
              <a:xfrm rot="-5400000">
                <a:off x="174696" y="384767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6"/>
              <p:cNvSpPr/>
              <p:nvPr/>
            </p:nvSpPr>
            <p:spPr>
              <a:xfrm rot="-5400000">
                <a:off x="256304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6"/>
              <p:cNvSpPr/>
              <p:nvPr/>
            </p:nvSpPr>
            <p:spPr>
              <a:xfrm rot="-5400000">
                <a:off x="269186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6"/>
              <p:cNvSpPr/>
              <p:nvPr/>
            </p:nvSpPr>
            <p:spPr>
              <a:xfrm rot="-5400000">
                <a:off x="174681" y="354869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"/>
              <p:cNvSpPr/>
              <p:nvPr/>
            </p:nvSpPr>
            <p:spPr>
              <a:xfrm rot="-5400000">
                <a:off x="174681" y="347571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6"/>
              <p:cNvSpPr/>
              <p:nvPr/>
            </p:nvSpPr>
            <p:spPr>
              <a:xfrm rot="-5400000">
                <a:off x="256304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 rot="-5400000">
                <a:off x="269186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 rot="-5400000">
                <a:off x="174681" y="31767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 rot="-5400000">
                <a:off x="174681" y="310377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6"/>
              <p:cNvSpPr/>
              <p:nvPr/>
            </p:nvSpPr>
            <p:spPr>
              <a:xfrm rot="-5400000">
                <a:off x="256304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6"/>
              <p:cNvSpPr/>
              <p:nvPr/>
            </p:nvSpPr>
            <p:spPr>
              <a:xfrm rot="-5400000">
                <a:off x="269186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 rot="-5400000">
                <a:off x="174681" y="280582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6"/>
              <p:cNvSpPr/>
              <p:nvPr/>
            </p:nvSpPr>
            <p:spPr>
              <a:xfrm rot="-5400000">
                <a:off x="174681" y="2732872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6"/>
              <p:cNvSpPr/>
              <p:nvPr/>
            </p:nvSpPr>
            <p:spPr>
              <a:xfrm rot="-5400000">
                <a:off x="256805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6"/>
              <p:cNvSpPr/>
              <p:nvPr/>
            </p:nvSpPr>
            <p:spPr>
              <a:xfrm rot="-5400000">
                <a:off x="269688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6"/>
              <p:cNvSpPr/>
              <p:nvPr/>
            </p:nvSpPr>
            <p:spPr>
              <a:xfrm rot="-5400000">
                <a:off x="174681" y="243388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6"/>
              <p:cNvSpPr/>
              <p:nvPr/>
            </p:nvSpPr>
            <p:spPr>
              <a:xfrm rot="-5400000">
                <a:off x="174696" y="2360917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6"/>
              <p:cNvSpPr/>
              <p:nvPr/>
            </p:nvSpPr>
            <p:spPr>
              <a:xfrm rot="-5400000">
                <a:off x="256304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6"/>
              <p:cNvSpPr/>
              <p:nvPr/>
            </p:nvSpPr>
            <p:spPr>
              <a:xfrm rot="-5400000">
                <a:off x="269186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6"/>
              <p:cNvSpPr/>
              <p:nvPr/>
            </p:nvSpPr>
            <p:spPr>
              <a:xfrm rot="-5400000">
                <a:off x="174681" y="206194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6"/>
              <p:cNvSpPr/>
              <p:nvPr/>
            </p:nvSpPr>
            <p:spPr>
              <a:xfrm rot="-5400000">
                <a:off x="174696" y="1988978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6"/>
              <p:cNvSpPr/>
              <p:nvPr/>
            </p:nvSpPr>
            <p:spPr>
              <a:xfrm rot="-5400000">
                <a:off x="256304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6"/>
              <p:cNvSpPr/>
              <p:nvPr/>
            </p:nvSpPr>
            <p:spPr>
              <a:xfrm rot="-5400000">
                <a:off x="269186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6"/>
              <p:cNvSpPr/>
              <p:nvPr/>
            </p:nvSpPr>
            <p:spPr>
              <a:xfrm rot="-5400000">
                <a:off x="174681" y="169000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6"/>
              <p:cNvSpPr/>
              <p:nvPr/>
            </p:nvSpPr>
            <p:spPr>
              <a:xfrm rot="-5400000">
                <a:off x="174681" y="16180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6"/>
              <p:cNvSpPr/>
              <p:nvPr/>
            </p:nvSpPr>
            <p:spPr>
              <a:xfrm rot="-5400000">
                <a:off x="256304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668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6"/>
              <p:cNvSpPr/>
              <p:nvPr/>
            </p:nvSpPr>
            <p:spPr>
              <a:xfrm rot="-5400000">
                <a:off x="269186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668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6"/>
              <p:cNvSpPr/>
              <p:nvPr/>
            </p:nvSpPr>
            <p:spPr>
              <a:xfrm rot="-5400000">
                <a:off x="174681" y="1319064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6"/>
              <p:cNvSpPr/>
              <p:nvPr/>
            </p:nvSpPr>
            <p:spPr>
              <a:xfrm rot="-5400000">
                <a:off x="174681" y="124611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6"/>
              <p:cNvSpPr/>
              <p:nvPr/>
            </p:nvSpPr>
            <p:spPr>
              <a:xfrm rot="-5400000">
                <a:off x="256805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0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0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6"/>
              <p:cNvSpPr/>
              <p:nvPr/>
            </p:nvSpPr>
            <p:spPr>
              <a:xfrm rot="-5400000">
                <a:off x="269688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0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6"/>
              <p:cNvSpPr/>
              <p:nvPr/>
            </p:nvSpPr>
            <p:spPr>
              <a:xfrm rot="-5400000">
                <a:off x="174681" y="94712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6"/>
              <p:cNvSpPr/>
              <p:nvPr/>
            </p:nvSpPr>
            <p:spPr>
              <a:xfrm rot="-5400000">
                <a:off x="174681" y="87417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6"/>
              <p:cNvSpPr/>
              <p:nvPr/>
            </p:nvSpPr>
            <p:spPr>
              <a:xfrm rot="-5400000">
                <a:off x="256304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7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7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6"/>
              <p:cNvSpPr/>
              <p:nvPr/>
            </p:nvSpPr>
            <p:spPr>
              <a:xfrm rot="-5400000">
                <a:off x="269186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7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7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6"/>
              <p:cNvSpPr/>
              <p:nvPr/>
            </p:nvSpPr>
            <p:spPr>
              <a:xfrm rot="-5400000">
                <a:off x="174681" y="57518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6"/>
              <p:cNvSpPr/>
              <p:nvPr/>
            </p:nvSpPr>
            <p:spPr>
              <a:xfrm rot="-5400000">
                <a:off x="174696" y="502223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6"/>
              <p:cNvSpPr/>
              <p:nvPr/>
            </p:nvSpPr>
            <p:spPr>
              <a:xfrm rot="-5400000">
                <a:off x="256304" y="29352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6"/>
              <p:cNvSpPr/>
              <p:nvPr/>
            </p:nvSpPr>
            <p:spPr>
              <a:xfrm rot="-5400000">
                <a:off x="174681" y="20324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6"/>
              <p:cNvGrpSpPr/>
              <p:nvPr/>
            </p:nvGrpSpPr>
            <p:grpSpPr>
              <a:xfrm>
                <a:off x="25250" y="249316"/>
                <a:ext cx="385214" cy="185485"/>
                <a:chOff x="25250" y="249316"/>
                <a:chExt cx="385214" cy="185485"/>
              </a:xfrm>
            </p:grpSpPr>
            <p:sp>
              <p:nvSpPr>
                <p:cNvPr id="677" name="Google Shape;677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0" name="Google Shape;680;p6"/>
              <p:cNvGrpSpPr/>
              <p:nvPr/>
            </p:nvGrpSpPr>
            <p:grpSpPr>
              <a:xfrm>
                <a:off x="25250" y="621253"/>
                <a:ext cx="385214" cy="185485"/>
                <a:chOff x="25250" y="249316"/>
                <a:chExt cx="385214" cy="185485"/>
              </a:xfrm>
            </p:grpSpPr>
            <p:sp>
              <p:nvSpPr>
                <p:cNvPr id="681" name="Google Shape;681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6"/>
              <p:cNvGrpSpPr/>
              <p:nvPr/>
            </p:nvGrpSpPr>
            <p:grpSpPr>
              <a:xfrm>
                <a:off x="25250" y="992691"/>
                <a:ext cx="385214" cy="185485"/>
                <a:chOff x="25250" y="249316"/>
                <a:chExt cx="385214" cy="185485"/>
              </a:xfrm>
            </p:grpSpPr>
            <p:sp>
              <p:nvSpPr>
                <p:cNvPr id="685" name="Google Shape;685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8" name="Google Shape;688;p6"/>
              <p:cNvGrpSpPr/>
              <p:nvPr/>
            </p:nvGrpSpPr>
            <p:grpSpPr>
              <a:xfrm>
                <a:off x="25250" y="1364378"/>
                <a:ext cx="385214" cy="185485"/>
                <a:chOff x="25250" y="249316"/>
                <a:chExt cx="385214" cy="185485"/>
              </a:xfrm>
            </p:grpSpPr>
            <p:sp>
              <p:nvSpPr>
                <p:cNvPr id="689" name="Google Shape;689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2" name="Google Shape;692;p6"/>
              <p:cNvGrpSpPr/>
              <p:nvPr/>
            </p:nvGrpSpPr>
            <p:grpSpPr>
              <a:xfrm>
                <a:off x="25250" y="1736066"/>
                <a:ext cx="385214" cy="185485"/>
                <a:chOff x="25250" y="249316"/>
                <a:chExt cx="385214" cy="185485"/>
              </a:xfrm>
            </p:grpSpPr>
            <p:sp>
              <p:nvSpPr>
                <p:cNvPr id="693" name="Google Shape;693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6" name="Google Shape;696;p6"/>
              <p:cNvGrpSpPr/>
              <p:nvPr/>
            </p:nvGrpSpPr>
            <p:grpSpPr>
              <a:xfrm>
                <a:off x="25250" y="2108003"/>
                <a:ext cx="385214" cy="185485"/>
                <a:chOff x="25250" y="249316"/>
                <a:chExt cx="385214" cy="185485"/>
              </a:xfrm>
            </p:grpSpPr>
            <p:sp>
              <p:nvSpPr>
                <p:cNvPr id="697" name="Google Shape;697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0" name="Google Shape;700;p6"/>
              <p:cNvGrpSpPr/>
              <p:nvPr/>
            </p:nvGrpSpPr>
            <p:grpSpPr>
              <a:xfrm>
                <a:off x="25250" y="2479441"/>
                <a:ext cx="385214" cy="185485"/>
                <a:chOff x="25250" y="249316"/>
                <a:chExt cx="385214" cy="185485"/>
              </a:xfrm>
            </p:grpSpPr>
            <p:sp>
              <p:nvSpPr>
                <p:cNvPr id="701" name="Google Shape;701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" name="Google Shape;704;p6"/>
              <p:cNvGrpSpPr/>
              <p:nvPr/>
            </p:nvGrpSpPr>
            <p:grpSpPr>
              <a:xfrm>
                <a:off x="25250" y="2851128"/>
                <a:ext cx="385214" cy="185485"/>
                <a:chOff x="25250" y="249316"/>
                <a:chExt cx="385214" cy="185485"/>
              </a:xfrm>
            </p:grpSpPr>
            <p:sp>
              <p:nvSpPr>
                <p:cNvPr id="705" name="Google Shape;705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" name="Google Shape;708;p6"/>
              <p:cNvGrpSpPr/>
              <p:nvPr/>
            </p:nvGrpSpPr>
            <p:grpSpPr>
              <a:xfrm>
                <a:off x="25250" y="3222828"/>
                <a:ext cx="385214" cy="185485"/>
                <a:chOff x="25250" y="249316"/>
                <a:chExt cx="385214" cy="185485"/>
              </a:xfrm>
            </p:grpSpPr>
            <p:sp>
              <p:nvSpPr>
                <p:cNvPr id="709" name="Google Shape;709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2" name="Google Shape;712;p6"/>
              <p:cNvGrpSpPr/>
              <p:nvPr/>
            </p:nvGrpSpPr>
            <p:grpSpPr>
              <a:xfrm>
                <a:off x="25250" y="3594766"/>
                <a:ext cx="385214" cy="185485"/>
                <a:chOff x="25250" y="249316"/>
                <a:chExt cx="385214" cy="185485"/>
              </a:xfrm>
            </p:grpSpPr>
            <p:sp>
              <p:nvSpPr>
                <p:cNvPr id="713" name="Google Shape;713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" name="Google Shape;716;p6"/>
              <p:cNvGrpSpPr/>
              <p:nvPr/>
            </p:nvGrpSpPr>
            <p:grpSpPr>
              <a:xfrm>
                <a:off x="25250" y="3966203"/>
                <a:ext cx="385214" cy="185485"/>
                <a:chOff x="25250" y="249316"/>
                <a:chExt cx="385214" cy="185485"/>
              </a:xfrm>
            </p:grpSpPr>
            <p:sp>
              <p:nvSpPr>
                <p:cNvPr id="717" name="Google Shape;717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0" name="Google Shape;720;p6"/>
              <p:cNvGrpSpPr/>
              <p:nvPr/>
            </p:nvGrpSpPr>
            <p:grpSpPr>
              <a:xfrm>
                <a:off x="25250" y="4337891"/>
                <a:ext cx="385214" cy="185485"/>
                <a:chOff x="25250" y="249316"/>
                <a:chExt cx="385214" cy="185485"/>
              </a:xfrm>
            </p:grpSpPr>
            <p:sp>
              <p:nvSpPr>
                <p:cNvPr id="721" name="Google Shape;721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4" name="Google Shape;724;p6"/>
              <p:cNvGrpSpPr/>
              <p:nvPr/>
            </p:nvGrpSpPr>
            <p:grpSpPr>
              <a:xfrm>
                <a:off x="25250" y="4709566"/>
                <a:ext cx="385214" cy="185485"/>
                <a:chOff x="25250" y="249316"/>
                <a:chExt cx="385214" cy="185485"/>
              </a:xfrm>
            </p:grpSpPr>
            <p:sp>
              <p:nvSpPr>
                <p:cNvPr id="725" name="Google Shape;725;p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8" name="Google Shape;728;p6"/>
              <p:cNvSpPr/>
              <p:nvPr/>
            </p:nvSpPr>
            <p:spPr>
              <a:xfrm rot="5400000" flipH="1">
                <a:off x="-1852659" y="2533666"/>
                <a:ext cx="5143393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535" extrusionOk="0">
                    <a:moveTo>
                      <a:pt x="0" y="1534"/>
                    </a:moveTo>
                    <a:lnTo>
                      <a:pt x="0" y="0"/>
                    </a:lnTo>
                    <a:lnTo>
                      <a:pt x="169288" y="0"/>
                    </a:lnTo>
                    <a:lnTo>
                      <a:pt x="169288" y="1534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9" name="Google Shape;729;p6"/>
          <p:cNvSpPr txBox="1">
            <a:spLocks noGrp="1"/>
          </p:cNvSpPr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  <a:effectLst>
            <a:outerShdw blurRad="285750" algn="bl" rotWithShape="0">
              <a:schemeClr val="accent6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9"/>
          <p:cNvGrpSpPr/>
          <p:nvPr/>
        </p:nvGrpSpPr>
        <p:grpSpPr>
          <a:xfrm>
            <a:off x="25250" y="-43"/>
            <a:ext cx="9128450" cy="5143393"/>
            <a:chOff x="25250" y="-43"/>
            <a:chExt cx="9128450" cy="5143393"/>
          </a:xfrm>
        </p:grpSpPr>
        <p:grpSp>
          <p:nvGrpSpPr>
            <p:cNvPr id="1015" name="Google Shape;1015;p9"/>
            <p:cNvGrpSpPr/>
            <p:nvPr/>
          </p:nvGrpSpPr>
          <p:grpSpPr>
            <a:xfrm flipH="1">
              <a:off x="25250" y="111225"/>
              <a:ext cx="8396700" cy="4921050"/>
              <a:chOff x="757000" y="111225"/>
              <a:chExt cx="8396700" cy="4921050"/>
            </a:xfrm>
          </p:grpSpPr>
          <p:cxnSp>
            <p:nvCxnSpPr>
              <p:cNvPr id="1016" name="Google Shape;1016;p9"/>
              <p:cNvCxnSpPr/>
              <p:nvPr/>
            </p:nvCxnSpPr>
            <p:spPr>
              <a:xfrm rot="10800000">
                <a:off x="757000" y="11122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7" name="Google Shape;1017;p9"/>
              <p:cNvCxnSpPr/>
              <p:nvPr/>
            </p:nvCxnSpPr>
            <p:spPr>
              <a:xfrm rot="10800000">
                <a:off x="757000" y="26996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8" name="Google Shape;1018;p9"/>
              <p:cNvCxnSpPr/>
              <p:nvPr/>
            </p:nvCxnSpPr>
            <p:spPr>
              <a:xfrm rot="10800000">
                <a:off x="757000" y="42871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9" name="Google Shape;1019;p9"/>
              <p:cNvCxnSpPr/>
              <p:nvPr/>
            </p:nvCxnSpPr>
            <p:spPr>
              <a:xfrm rot="10800000">
                <a:off x="757000" y="58745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0" name="Google Shape;1020;p9"/>
              <p:cNvCxnSpPr/>
              <p:nvPr/>
            </p:nvCxnSpPr>
            <p:spPr>
              <a:xfrm rot="10800000">
                <a:off x="757000" y="74619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9"/>
              <p:cNvCxnSpPr/>
              <p:nvPr/>
            </p:nvCxnSpPr>
            <p:spPr>
              <a:xfrm rot="10800000">
                <a:off x="757000" y="90494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9"/>
              <p:cNvCxnSpPr/>
              <p:nvPr/>
            </p:nvCxnSpPr>
            <p:spPr>
              <a:xfrm rot="10800000">
                <a:off x="757000" y="106368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9"/>
              <p:cNvCxnSpPr/>
              <p:nvPr/>
            </p:nvCxnSpPr>
            <p:spPr>
              <a:xfrm rot="10800000">
                <a:off x="757000" y="122243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9"/>
              <p:cNvCxnSpPr/>
              <p:nvPr/>
            </p:nvCxnSpPr>
            <p:spPr>
              <a:xfrm rot="10800000">
                <a:off x="757000" y="138117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9"/>
              <p:cNvCxnSpPr/>
              <p:nvPr/>
            </p:nvCxnSpPr>
            <p:spPr>
              <a:xfrm rot="10800000">
                <a:off x="757000" y="153991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9"/>
              <p:cNvCxnSpPr/>
              <p:nvPr/>
            </p:nvCxnSpPr>
            <p:spPr>
              <a:xfrm rot="10800000">
                <a:off x="757000" y="169866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9"/>
              <p:cNvCxnSpPr/>
              <p:nvPr/>
            </p:nvCxnSpPr>
            <p:spPr>
              <a:xfrm rot="10800000">
                <a:off x="757000" y="185740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9"/>
              <p:cNvCxnSpPr/>
              <p:nvPr/>
            </p:nvCxnSpPr>
            <p:spPr>
              <a:xfrm rot="10800000">
                <a:off x="757000" y="201614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9"/>
              <p:cNvCxnSpPr/>
              <p:nvPr/>
            </p:nvCxnSpPr>
            <p:spPr>
              <a:xfrm rot="10800000">
                <a:off x="757000" y="217489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9"/>
              <p:cNvCxnSpPr/>
              <p:nvPr/>
            </p:nvCxnSpPr>
            <p:spPr>
              <a:xfrm rot="10800000">
                <a:off x="757000" y="233363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9"/>
              <p:cNvCxnSpPr/>
              <p:nvPr/>
            </p:nvCxnSpPr>
            <p:spPr>
              <a:xfrm rot="10800000">
                <a:off x="757000" y="249237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9"/>
              <p:cNvCxnSpPr/>
              <p:nvPr/>
            </p:nvCxnSpPr>
            <p:spPr>
              <a:xfrm rot="10800000">
                <a:off x="757000" y="265112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9"/>
              <p:cNvCxnSpPr/>
              <p:nvPr/>
            </p:nvCxnSpPr>
            <p:spPr>
              <a:xfrm rot="10800000">
                <a:off x="757000" y="280986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9"/>
              <p:cNvCxnSpPr/>
              <p:nvPr/>
            </p:nvCxnSpPr>
            <p:spPr>
              <a:xfrm rot="10800000">
                <a:off x="757000" y="296860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9"/>
              <p:cNvCxnSpPr/>
              <p:nvPr/>
            </p:nvCxnSpPr>
            <p:spPr>
              <a:xfrm rot="10800000">
                <a:off x="757000" y="312735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9"/>
              <p:cNvCxnSpPr/>
              <p:nvPr/>
            </p:nvCxnSpPr>
            <p:spPr>
              <a:xfrm rot="10800000">
                <a:off x="757000" y="328609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7" name="Google Shape;1037;p9"/>
              <p:cNvCxnSpPr/>
              <p:nvPr/>
            </p:nvCxnSpPr>
            <p:spPr>
              <a:xfrm rot="10800000">
                <a:off x="757000" y="344484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8" name="Google Shape;1038;p9"/>
              <p:cNvCxnSpPr/>
              <p:nvPr/>
            </p:nvCxnSpPr>
            <p:spPr>
              <a:xfrm rot="10800000">
                <a:off x="757000" y="360358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9" name="Google Shape;1039;p9"/>
              <p:cNvCxnSpPr/>
              <p:nvPr/>
            </p:nvCxnSpPr>
            <p:spPr>
              <a:xfrm rot="10800000">
                <a:off x="757000" y="376232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0" name="Google Shape;1040;p9"/>
              <p:cNvCxnSpPr/>
              <p:nvPr/>
            </p:nvCxnSpPr>
            <p:spPr>
              <a:xfrm rot="10800000">
                <a:off x="757000" y="392107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1" name="Google Shape;1041;p9"/>
              <p:cNvCxnSpPr/>
              <p:nvPr/>
            </p:nvCxnSpPr>
            <p:spPr>
              <a:xfrm rot="10800000">
                <a:off x="757000" y="407981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2" name="Google Shape;1042;p9"/>
              <p:cNvCxnSpPr/>
              <p:nvPr/>
            </p:nvCxnSpPr>
            <p:spPr>
              <a:xfrm rot="10800000">
                <a:off x="757000" y="423855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3" name="Google Shape;1043;p9"/>
              <p:cNvCxnSpPr/>
              <p:nvPr/>
            </p:nvCxnSpPr>
            <p:spPr>
              <a:xfrm rot="10800000">
                <a:off x="757000" y="439730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9"/>
              <p:cNvCxnSpPr/>
              <p:nvPr/>
            </p:nvCxnSpPr>
            <p:spPr>
              <a:xfrm rot="10800000">
                <a:off x="757000" y="455604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5" name="Google Shape;1045;p9"/>
              <p:cNvCxnSpPr/>
              <p:nvPr/>
            </p:nvCxnSpPr>
            <p:spPr>
              <a:xfrm rot="10800000">
                <a:off x="757000" y="471478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6" name="Google Shape;1046;p9"/>
              <p:cNvCxnSpPr/>
              <p:nvPr/>
            </p:nvCxnSpPr>
            <p:spPr>
              <a:xfrm rot="10800000">
                <a:off x="757000" y="487353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7" name="Google Shape;1047;p9"/>
              <p:cNvCxnSpPr/>
              <p:nvPr/>
            </p:nvCxnSpPr>
            <p:spPr>
              <a:xfrm rot="10800000">
                <a:off x="757000" y="503227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8" name="Google Shape;1048;p9"/>
            <p:cNvGrpSpPr/>
            <p:nvPr/>
          </p:nvGrpSpPr>
          <p:grpSpPr>
            <a:xfrm flipH="1">
              <a:off x="8421925" y="-43"/>
              <a:ext cx="731775" cy="5143393"/>
              <a:chOff x="25250" y="-43"/>
              <a:chExt cx="731775" cy="5143393"/>
            </a:xfrm>
          </p:grpSpPr>
          <p:sp>
            <p:nvSpPr>
              <p:cNvPr id="1049" name="Google Shape;1049;p9"/>
              <p:cNvSpPr/>
              <p:nvPr/>
            </p:nvSpPr>
            <p:spPr>
              <a:xfrm rot="-5400000">
                <a:off x="-2148879" y="2313691"/>
                <a:ext cx="5143393" cy="51592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7380" extrusionOk="0">
                    <a:moveTo>
                      <a:pt x="0" y="17380"/>
                    </a:moveTo>
                    <a:lnTo>
                      <a:pt x="0" y="1"/>
                    </a:lnTo>
                    <a:lnTo>
                      <a:pt x="169288" y="1"/>
                    </a:lnTo>
                    <a:lnTo>
                      <a:pt x="169288" y="1738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000000"/>
                  </a:gs>
                </a:gsLst>
                <a:lin ang="5400012" scaled="0"/>
              </a:gra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9"/>
              <p:cNvSpPr/>
              <p:nvPr/>
            </p:nvSpPr>
            <p:spPr>
              <a:xfrm rot="-5400000">
                <a:off x="256304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9"/>
              <p:cNvSpPr/>
              <p:nvPr/>
            </p:nvSpPr>
            <p:spPr>
              <a:xfrm rot="-5400000">
                <a:off x="269186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9"/>
              <p:cNvSpPr/>
              <p:nvPr/>
            </p:nvSpPr>
            <p:spPr>
              <a:xfrm rot="-5400000">
                <a:off x="174681" y="466351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9"/>
              <p:cNvSpPr/>
              <p:nvPr/>
            </p:nvSpPr>
            <p:spPr>
              <a:xfrm rot="-5400000">
                <a:off x="174681" y="459156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9"/>
              <p:cNvSpPr/>
              <p:nvPr/>
            </p:nvSpPr>
            <p:spPr>
              <a:xfrm rot="-5400000">
                <a:off x="256304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1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1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 rot="-5400000">
                <a:off x="269186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1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 rot="-5400000">
                <a:off x="174681" y="429257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 rot="-5400000">
                <a:off x="174696" y="421961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 rot="-5400000">
                <a:off x="256805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5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5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 rot="-5400000">
                <a:off x="269688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5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5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 rot="-5400000">
                <a:off x="174681" y="392063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 rot="-5400000">
                <a:off x="174696" y="384767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 rot="-5400000">
                <a:off x="256304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 rot="-5400000">
                <a:off x="269186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 rot="-5400000">
                <a:off x="174681" y="354869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 rot="-5400000">
                <a:off x="174681" y="347571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 rot="-5400000">
                <a:off x="256304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 rot="-5400000">
                <a:off x="269186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 rot="-5400000">
                <a:off x="174681" y="31767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 rot="-5400000">
                <a:off x="174681" y="310377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 rot="-5400000">
                <a:off x="256304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 rot="-5400000">
                <a:off x="269186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 rot="-5400000">
                <a:off x="174681" y="280582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 rot="-5400000">
                <a:off x="174681" y="2732872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 rot="-5400000">
                <a:off x="256805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 rot="-5400000">
                <a:off x="269688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 rot="-5400000">
                <a:off x="174681" y="243388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 rot="-5400000">
                <a:off x="174696" y="2360917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 rot="-5400000">
                <a:off x="256304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 rot="-5400000">
                <a:off x="269186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 rot="-5400000">
                <a:off x="174681" y="206194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 rot="-5400000">
                <a:off x="174696" y="1988978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 rot="-5400000">
                <a:off x="256304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 rot="-5400000">
                <a:off x="269186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 rot="-5400000">
                <a:off x="174681" y="169000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 rot="-5400000">
                <a:off x="174681" y="16180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 rot="-5400000">
                <a:off x="256304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668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 rot="-5400000">
                <a:off x="269186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668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 rot="-5400000">
                <a:off x="174681" y="1319064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 rot="-5400000">
                <a:off x="174681" y="124611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 rot="-5400000">
                <a:off x="256805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0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0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 rot="-5400000">
                <a:off x="269688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0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 rot="-5400000">
                <a:off x="174681" y="94712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 rot="-5400000">
                <a:off x="174681" y="87417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 rot="-5400000">
                <a:off x="256304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7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7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 rot="-5400000">
                <a:off x="269186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7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7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 rot="-5400000">
                <a:off x="174681" y="57518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 rot="-5400000">
                <a:off x="174696" y="502223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 rot="-5400000">
                <a:off x="256304" y="29352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 rot="-5400000">
                <a:off x="174681" y="20324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0" name="Google Shape;1100;p9"/>
              <p:cNvGrpSpPr/>
              <p:nvPr/>
            </p:nvGrpSpPr>
            <p:grpSpPr>
              <a:xfrm>
                <a:off x="25250" y="249316"/>
                <a:ext cx="385214" cy="185485"/>
                <a:chOff x="25250" y="249316"/>
                <a:chExt cx="385214" cy="185485"/>
              </a:xfrm>
            </p:grpSpPr>
            <p:sp>
              <p:nvSpPr>
                <p:cNvPr id="1101" name="Google Shape;1101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4" name="Google Shape;1104;p9"/>
              <p:cNvGrpSpPr/>
              <p:nvPr/>
            </p:nvGrpSpPr>
            <p:grpSpPr>
              <a:xfrm>
                <a:off x="25250" y="621253"/>
                <a:ext cx="385214" cy="185485"/>
                <a:chOff x="25250" y="249316"/>
                <a:chExt cx="385214" cy="185485"/>
              </a:xfrm>
            </p:grpSpPr>
            <p:sp>
              <p:nvSpPr>
                <p:cNvPr id="1105" name="Google Shape;1105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6" name="Google Shape;1106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8" name="Google Shape;1108;p9"/>
              <p:cNvGrpSpPr/>
              <p:nvPr/>
            </p:nvGrpSpPr>
            <p:grpSpPr>
              <a:xfrm>
                <a:off x="25250" y="992691"/>
                <a:ext cx="385214" cy="185485"/>
                <a:chOff x="25250" y="249316"/>
                <a:chExt cx="385214" cy="185485"/>
              </a:xfrm>
            </p:grpSpPr>
            <p:sp>
              <p:nvSpPr>
                <p:cNvPr id="1109" name="Google Shape;1109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2" name="Google Shape;1112;p9"/>
              <p:cNvGrpSpPr/>
              <p:nvPr/>
            </p:nvGrpSpPr>
            <p:grpSpPr>
              <a:xfrm>
                <a:off x="25250" y="1364378"/>
                <a:ext cx="385214" cy="185485"/>
                <a:chOff x="25250" y="249316"/>
                <a:chExt cx="385214" cy="185485"/>
              </a:xfrm>
            </p:grpSpPr>
            <p:sp>
              <p:nvSpPr>
                <p:cNvPr id="1113" name="Google Shape;1113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6" name="Google Shape;1116;p9"/>
              <p:cNvGrpSpPr/>
              <p:nvPr/>
            </p:nvGrpSpPr>
            <p:grpSpPr>
              <a:xfrm>
                <a:off x="25250" y="1736066"/>
                <a:ext cx="385214" cy="185485"/>
                <a:chOff x="25250" y="249316"/>
                <a:chExt cx="385214" cy="185485"/>
              </a:xfrm>
            </p:grpSpPr>
            <p:sp>
              <p:nvSpPr>
                <p:cNvPr id="1117" name="Google Shape;1117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8" name="Google Shape;1118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0" name="Google Shape;1120;p9"/>
              <p:cNvGrpSpPr/>
              <p:nvPr/>
            </p:nvGrpSpPr>
            <p:grpSpPr>
              <a:xfrm>
                <a:off x="25250" y="2108003"/>
                <a:ext cx="385214" cy="185485"/>
                <a:chOff x="25250" y="249316"/>
                <a:chExt cx="385214" cy="185485"/>
              </a:xfrm>
            </p:grpSpPr>
            <p:sp>
              <p:nvSpPr>
                <p:cNvPr id="1121" name="Google Shape;1121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4" name="Google Shape;1124;p9"/>
              <p:cNvGrpSpPr/>
              <p:nvPr/>
            </p:nvGrpSpPr>
            <p:grpSpPr>
              <a:xfrm>
                <a:off x="25250" y="2479441"/>
                <a:ext cx="385214" cy="185485"/>
                <a:chOff x="25250" y="249316"/>
                <a:chExt cx="385214" cy="185485"/>
              </a:xfrm>
            </p:grpSpPr>
            <p:sp>
              <p:nvSpPr>
                <p:cNvPr id="1125" name="Google Shape;1125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28" name="Google Shape;1128;p9"/>
              <p:cNvGrpSpPr/>
              <p:nvPr/>
            </p:nvGrpSpPr>
            <p:grpSpPr>
              <a:xfrm>
                <a:off x="25250" y="2851128"/>
                <a:ext cx="385214" cy="185485"/>
                <a:chOff x="25250" y="249316"/>
                <a:chExt cx="385214" cy="185485"/>
              </a:xfrm>
            </p:grpSpPr>
            <p:sp>
              <p:nvSpPr>
                <p:cNvPr id="1129" name="Google Shape;1129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2" name="Google Shape;1132;p9"/>
              <p:cNvGrpSpPr/>
              <p:nvPr/>
            </p:nvGrpSpPr>
            <p:grpSpPr>
              <a:xfrm>
                <a:off x="25250" y="3222828"/>
                <a:ext cx="385214" cy="185485"/>
                <a:chOff x="25250" y="249316"/>
                <a:chExt cx="385214" cy="185485"/>
              </a:xfrm>
            </p:grpSpPr>
            <p:sp>
              <p:nvSpPr>
                <p:cNvPr id="1133" name="Google Shape;1133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6" name="Google Shape;1136;p9"/>
              <p:cNvGrpSpPr/>
              <p:nvPr/>
            </p:nvGrpSpPr>
            <p:grpSpPr>
              <a:xfrm>
                <a:off x="25250" y="3594766"/>
                <a:ext cx="385214" cy="185485"/>
                <a:chOff x="25250" y="249316"/>
                <a:chExt cx="385214" cy="185485"/>
              </a:xfrm>
            </p:grpSpPr>
            <p:sp>
              <p:nvSpPr>
                <p:cNvPr id="1137" name="Google Shape;1137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0" name="Google Shape;1140;p9"/>
              <p:cNvGrpSpPr/>
              <p:nvPr/>
            </p:nvGrpSpPr>
            <p:grpSpPr>
              <a:xfrm>
                <a:off x="25250" y="3966203"/>
                <a:ext cx="385214" cy="185485"/>
                <a:chOff x="25250" y="249316"/>
                <a:chExt cx="385214" cy="185485"/>
              </a:xfrm>
            </p:grpSpPr>
            <p:sp>
              <p:nvSpPr>
                <p:cNvPr id="1141" name="Google Shape;1141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4" name="Google Shape;1144;p9"/>
              <p:cNvGrpSpPr/>
              <p:nvPr/>
            </p:nvGrpSpPr>
            <p:grpSpPr>
              <a:xfrm>
                <a:off x="25250" y="4337891"/>
                <a:ext cx="385214" cy="185485"/>
                <a:chOff x="25250" y="249316"/>
                <a:chExt cx="385214" cy="185485"/>
              </a:xfrm>
            </p:grpSpPr>
            <p:sp>
              <p:nvSpPr>
                <p:cNvPr id="1145" name="Google Shape;1145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oogle Shape;1148;p9"/>
              <p:cNvGrpSpPr/>
              <p:nvPr/>
            </p:nvGrpSpPr>
            <p:grpSpPr>
              <a:xfrm>
                <a:off x="25250" y="4709566"/>
                <a:ext cx="385214" cy="185485"/>
                <a:chOff x="25250" y="249316"/>
                <a:chExt cx="385214" cy="185485"/>
              </a:xfrm>
            </p:grpSpPr>
            <p:sp>
              <p:nvSpPr>
                <p:cNvPr id="1149" name="Google Shape;1149;p9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9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9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52" name="Google Shape;1152;p9"/>
              <p:cNvSpPr/>
              <p:nvPr/>
            </p:nvSpPr>
            <p:spPr>
              <a:xfrm rot="5400000" flipH="1">
                <a:off x="-1852659" y="2533666"/>
                <a:ext cx="5143393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535" extrusionOk="0">
                    <a:moveTo>
                      <a:pt x="0" y="1534"/>
                    </a:moveTo>
                    <a:lnTo>
                      <a:pt x="0" y="0"/>
                    </a:lnTo>
                    <a:lnTo>
                      <a:pt x="169288" y="0"/>
                    </a:lnTo>
                    <a:lnTo>
                      <a:pt x="169288" y="1534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53" name="Google Shape;1153;p9"/>
          <p:cNvSpPr txBox="1">
            <a:spLocks noGrp="1"/>
          </p:cNvSpPr>
          <p:nvPr>
            <p:ph type="title"/>
          </p:nvPr>
        </p:nvSpPr>
        <p:spPr>
          <a:xfrm>
            <a:off x="1640625" y="1614463"/>
            <a:ext cx="3845700" cy="994200"/>
          </a:xfrm>
          <a:prstGeom prst="rect">
            <a:avLst/>
          </a:prstGeom>
          <a:effectLst>
            <a:outerShdw blurRad="285750" algn="bl" rotWithShape="0">
              <a:schemeClr val="accent6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9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9"/>
          <p:cNvSpPr txBox="1">
            <a:spLocks noGrp="1"/>
          </p:cNvSpPr>
          <p:nvPr>
            <p:ph type="subTitle" idx="1"/>
          </p:nvPr>
        </p:nvSpPr>
        <p:spPr>
          <a:xfrm>
            <a:off x="1640625" y="2742738"/>
            <a:ext cx="34764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0" name="Google Shape;1930;p17"/>
          <p:cNvGrpSpPr/>
          <p:nvPr/>
        </p:nvGrpSpPr>
        <p:grpSpPr>
          <a:xfrm flipH="1">
            <a:off x="25250" y="-43"/>
            <a:ext cx="9128450" cy="5143393"/>
            <a:chOff x="25250" y="-43"/>
            <a:chExt cx="9128450" cy="5143393"/>
          </a:xfrm>
        </p:grpSpPr>
        <p:grpSp>
          <p:nvGrpSpPr>
            <p:cNvPr id="1931" name="Google Shape;1931;p17"/>
            <p:cNvGrpSpPr/>
            <p:nvPr/>
          </p:nvGrpSpPr>
          <p:grpSpPr>
            <a:xfrm flipH="1">
              <a:off x="25250" y="111225"/>
              <a:ext cx="8396700" cy="4921050"/>
              <a:chOff x="757000" y="111225"/>
              <a:chExt cx="8396700" cy="4921050"/>
            </a:xfrm>
          </p:grpSpPr>
          <p:cxnSp>
            <p:nvCxnSpPr>
              <p:cNvPr id="1932" name="Google Shape;1932;p17"/>
              <p:cNvCxnSpPr/>
              <p:nvPr/>
            </p:nvCxnSpPr>
            <p:spPr>
              <a:xfrm rot="10800000">
                <a:off x="757000" y="11122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3" name="Google Shape;1933;p17"/>
              <p:cNvCxnSpPr/>
              <p:nvPr/>
            </p:nvCxnSpPr>
            <p:spPr>
              <a:xfrm rot="10800000">
                <a:off x="757000" y="26996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4" name="Google Shape;1934;p17"/>
              <p:cNvCxnSpPr/>
              <p:nvPr/>
            </p:nvCxnSpPr>
            <p:spPr>
              <a:xfrm rot="10800000">
                <a:off x="757000" y="42871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5" name="Google Shape;1935;p17"/>
              <p:cNvCxnSpPr/>
              <p:nvPr/>
            </p:nvCxnSpPr>
            <p:spPr>
              <a:xfrm rot="10800000">
                <a:off x="757000" y="58745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6" name="Google Shape;1936;p17"/>
              <p:cNvCxnSpPr/>
              <p:nvPr/>
            </p:nvCxnSpPr>
            <p:spPr>
              <a:xfrm rot="10800000">
                <a:off x="757000" y="74619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7" name="Google Shape;1937;p17"/>
              <p:cNvCxnSpPr/>
              <p:nvPr/>
            </p:nvCxnSpPr>
            <p:spPr>
              <a:xfrm rot="10800000">
                <a:off x="757000" y="90494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8" name="Google Shape;1938;p17"/>
              <p:cNvCxnSpPr/>
              <p:nvPr/>
            </p:nvCxnSpPr>
            <p:spPr>
              <a:xfrm rot="10800000">
                <a:off x="757000" y="106368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9" name="Google Shape;1939;p17"/>
              <p:cNvCxnSpPr/>
              <p:nvPr/>
            </p:nvCxnSpPr>
            <p:spPr>
              <a:xfrm rot="10800000">
                <a:off x="757000" y="122243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0" name="Google Shape;1940;p17"/>
              <p:cNvCxnSpPr/>
              <p:nvPr/>
            </p:nvCxnSpPr>
            <p:spPr>
              <a:xfrm rot="10800000">
                <a:off x="757000" y="138117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1" name="Google Shape;1941;p17"/>
              <p:cNvCxnSpPr/>
              <p:nvPr/>
            </p:nvCxnSpPr>
            <p:spPr>
              <a:xfrm rot="10800000">
                <a:off x="757000" y="153991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2" name="Google Shape;1942;p17"/>
              <p:cNvCxnSpPr/>
              <p:nvPr/>
            </p:nvCxnSpPr>
            <p:spPr>
              <a:xfrm rot="10800000">
                <a:off x="757000" y="169866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3" name="Google Shape;1943;p17"/>
              <p:cNvCxnSpPr/>
              <p:nvPr/>
            </p:nvCxnSpPr>
            <p:spPr>
              <a:xfrm rot="10800000">
                <a:off x="757000" y="185740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4" name="Google Shape;1944;p17"/>
              <p:cNvCxnSpPr/>
              <p:nvPr/>
            </p:nvCxnSpPr>
            <p:spPr>
              <a:xfrm rot="10800000">
                <a:off x="757000" y="201614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5" name="Google Shape;1945;p17"/>
              <p:cNvCxnSpPr/>
              <p:nvPr/>
            </p:nvCxnSpPr>
            <p:spPr>
              <a:xfrm rot="10800000">
                <a:off x="757000" y="217489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6" name="Google Shape;1946;p17"/>
              <p:cNvCxnSpPr/>
              <p:nvPr/>
            </p:nvCxnSpPr>
            <p:spPr>
              <a:xfrm rot="10800000">
                <a:off x="757000" y="233363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7" name="Google Shape;1947;p17"/>
              <p:cNvCxnSpPr/>
              <p:nvPr/>
            </p:nvCxnSpPr>
            <p:spPr>
              <a:xfrm rot="10800000">
                <a:off x="757000" y="249237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8" name="Google Shape;1948;p17"/>
              <p:cNvCxnSpPr/>
              <p:nvPr/>
            </p:nvCxnSpPr>
            <p:spPr>
              <a:xfrm rot="10800000">
                <a:off x="757000" y="265112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9" name="Google Shape;1949;p17"/>
              <p:cNvCxnSpPr/>
              <p:nvPr/>
            </p:nvCxnSpPr>
            <p:spPr>
              <a:xfrm rot="10800000">
                <a:off x="757000" y="280986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0" name="Google Shape;1950;p17"/>
              <p:cNvCxnSpPr/>
              <p:nvPr/>
            </p:nvCxnSpPr>
            <p:spPr>
              <a:xfrm rot="10800000">
                <a:off x="757000" y="296860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17"/>
              <p:cNvCxnSpPr/>
              <p:nvPr/>
            </p:nvCxnSpPr>
            <p:spPr>
              <a:xfrm rot="10800000">
                <a:off x="757000" y="312735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2" name="Google Shape;1952;p17"/>
              <p:cNvCxnSpPr/>
              <p:nvPr/>
            </p:nvCxnSpPr>
            <p:spPr>
              <a:xfrm rot="10800000">
                <a:off x="757000" y="328609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3" name="Google Shape;1953;p17"/>
              <p:cNvCxnSpPr/>
              <p:nvPr/>
            </p:nvCxnSpPr>
            <p:spPr>
              <a:xfrm rot="10800000">
                <a:off x="757000" y="344484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4" name="Google Shape;1954;p17"/>
              <p:cNvCxnSpPr/>
              <p:nvPr/>
            </p:nvCxnSpPr>
            <p:spPr>
              <a:xfrm rot="10800000">
                <a:off x="757000" y="360358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5" name="Google Shape;1955;p17"/>
              <p:cNvCxnSpPr/>
              <p:nvPr/>
            </p:nvCxnSpPr>
            <p:spPr>
              <a:xfrm rot="10800000">
                <a:off x="757000" y="376232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6" name="Google Shape;1956;p17"/>
              <p:cNvCxnSpPr/>
              <p:nvPr/>
            </p:nvCxnSpPr>
            <p:spPr>
              <a:xfrm rot="10800000">
                <a:off x="757000" y="392107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7" name="Google Shape;1957;p17"/>
              <p:cNvCxnSpPr/>
              <p:nvPr/>
            </p:nvCxnSpPr>
            <p:spPr>
              <a:xfrm rot="10800000">
                <a:off x="757000" y="407981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8" name="Google Shape;1958;p17"/>
              <p:cNvCxnSpPr/>
              <p:nvPr/>
            </p:nvCxnSpPr>
            <p:spPr>
              <a:xfrm rot="10800000">
                <a:off x="757000" y="423855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9" name="Google Shape;1959;p17"/>
              <p:cNvCxnSpPr/>
              <p:nvPr/>
            </p:nvCxnSpPr>
            <p:spPr>
              <a:xfrm rot="10800000">
                <a:off x="757000" y="439730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0" name="Google Shape;1960;p17"/>
              <p:cNvCxnSpPr/>
              <p:nvPr/>
            </p:nvCxnSpPr>
            <p:spPr>
              <a:xfrm rot="10800000">
                <a:off x="757000" y="455604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1" name="Google Shape;1961;p17"/>
              <p:cNvCxnSpPr/>
              <p:nvPr/>
            </p:nvCxnSpPr>
            <p:spPr>
              <a:xfrm rot="10800000">
                <a:off x="757000" y="471478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2" name="Google Shape;1962;p17"/>
              <p:cNvCxnSpPr/>
              <p:nvPr/>
            </p:nvCxnSpPr>
            <p:spPr>
              <a:xfrm rot="10800000">
                <a:off x="757000" y="487353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3" name="Google Shape;1963;p17"/>
              <p:cNvCxnSpPr/>
              <p:nvPr/>
            </p:nvCxnSpPr>
            <p:spPr>
              <a:xfrm rot="10800000">
                <a:off x="757000" y="503227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10A5B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4" name="Google Shape;1964;p17"/>
            <p:cNvGrpSpPr/>
            <p:nvPr/>
          </p:nvGrpSpPr>
          <p:grpSpPr>
            <a:xfrm flipH="1">
              <a:off x="8421925" y="-43"/>
              <a:ext cx="731775" cy="5143393"/>
              <a:chOff x="25250" y="-43"/>
              <a:chExt cx="731775" cy="5143393"/>
            </a:xfrm>
          </p:grpSpPr>
          <p:sp>
            <p:nvSpPr>
              <p:cNvPr id="1965" name="Google Shape;1965;p17"/>
              <p:cNvSpPr/>
              <p:nvPr/>
            </p:nvSpPr>
            <p:spPr>
              <a:xfrm rot="-5400000">
                <a:off x="-2148879" y="2313691"/>
                <a:ext cx="5143393" cy="51592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7380" extrusionOk="0">
                    <a:moveTo>
                      <a:pt x="0" y="17380"/>
                    </a:moveTo>
                    <a:lnTo>
                      <a:pt x="0" y="1"/>
                    </a:lnTo>
                    <a:lnTo>
                      <a:pt x="169288" y="1"/>
                    </a:lnTo>
                    <a:lnTo>
                      <a:pt x="169288" y="1738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000000"/>
                  </a:gs>
                </a:gsLst>
                <a:lin ang="5400012" scaled="0"/>
              </a:gra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7"/>
              <p:cNvSpPr/>
              <p:nvPr/>
            </p:nvSpPr>
            <p:spPr>
              <a:xfrm rot="-5400000">
                <a:off x="256304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7"/>
              <p:cNvSpPr/>
              <p:nvPr/>
            </p:nvSpPr>
            <p:spPr>
              <a:xfrm rot="-5400000">
                <a:off x="269186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7"/>
              <p:cNvSpPr/>
              <p:nvPr/>
            </p:nvSpPr>
            <p:spPr>
              <a:xfrm rot="-5400000">
                <a:off x="174681" y="466351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7"/>
              <p:cNvSpPr/>
              <p:nvPr/>
            </p:nvSpPr>
            <p:spPr>
              <a:xfrm rot="-5400000">
                <a:off x="174681" y="459156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7"/>
              <p:cNvSpPr/>
              <p:nvPr/>
            </p:nvSpPr>
            <p:spPr>
              <a:xfrm rot="-5400000">
                <a:off x="256304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1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1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7"/>
              <p:cNvSpPr/>
              <p:nvPr/>
            </p:nvSpPr>
            <p:spPr>
              <a:xfrm rot="-5400000">
                <a:off x="269186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1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7"/>
              <p:cNvSpPr/>
              <p:nvPr/>
            </p:nvSpPr>
            <p:spPr>
              <a:xfrm rot="-5400000">
                <a:off x="174681" y="429257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7"/>
              <p:cNvSpPr/>
              <p:nvPr/>
            </p:nvSpPr>
            <p:spPr>
              <a:xfrm rot="-5400000">
                <a:off x="174696" y="421961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7"/>
              <p:cNvSpPr/>
              <p:nvPr/>
            </p:nvSpPr>
            <p:spPr>
              <a:xfrm rot="-5400000">
                <a:off x="256805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5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5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7"/>
              <p:cNvSpPr/>
              <p:nvPr/>
            </p:nvSpPr>
            <p:spPr>
              <a:xfrm rot="-5400000">
                <a:off x="269688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5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5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7"/>
              <p:cNvSpPr/>
              <p:nvPr/>
            </p:nvSpPr>
            <p:spPr>
              <a:xfrm rot="-5400000">
                <a:off x="174681" y="392063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7"/>
              <p:cNvSpPr/>
              <p:nvPr/>
            </p:nvSpPr>
            <p:spPr>
              <a:xfrm rot="-5400000">
                <a:off x="174696" y="384767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7"/>
              <p:cNvSpPr/>
              <p:nvPr/>
            </p:nvSpPr>
            <p:spPr>
              <a:xfrm rot="-5400000">
                <a:off x="256304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7"/>
              <p:cNvSpPr/>
              <p:nvPr/>
            </p:nvSpPr>
            <p:spPr>
              <a:xfrm rot="-5400000">
                <a:off x="269186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7"/>
              <p:cNvSpPr/>
              <p:nvPr/>
            </p:nvSpPr>
            <p:spPr>
              <a:xfrm rot="-5400000">
                <a:off x="174681" y="354869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7"/>
              <p:cNvSpPr/>
              <p:nvPr/>
            </p:nvSpPr>
            <p:spPr>
              <a:xfrm rot="-5400000">
                <a:off x="174681" y="347571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7"/>
              <p:cNvSpPr/>
              <p:nvPr/>
            </p:nvSpPr>
            <p:spPr>
              <a:xfrm rot="-5400000">
                <a:off x="256304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7"/>
              <p:cNvSpPr/>
              <p:nvPr/>
            </p:nvSpPr>
            <p:spPr>
              <a:xfrm rot="-5400000">
                <a:off x="269186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7"/>
              <p:cNvSpPr/>
              <p:nvPr/>
            </p:nvSpPr>
            <p:spPr>
              <a:xfrm rot="-5400000">
                <a:off x="174681" y="31767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7"/>
              <p:cNvSpPr/>
              <p:nvPr/>
            </p:nvSpPr>
            <p:spPr>
              <a:xfrm rot="-5400000">
                <a:off x="174681" y="310377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7"/>
              <p:cNvSpPr/>
              <p:nvPr/>
            </p:nvSpPr>
            <p:spPr>
              <a:xfrm rot="-5400000">
                <a:off x="256304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7"/>
              <p:cNvSpPr/>
              <p:nvPr/>
            </p:nvSpPr>
            <p:spPr>
              <a:xfrm rot="-5400000">
                <a:off x="269186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7"/>
              <p:cNvSpPr/>
              <p:nvPr/>
            </p:nvSpPr>
            <p:spPr>
              <a:xfrm rot="-5400000">
                <a:off x="174681" y="280582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7"/>
              <p:cNvSpPr/>
              <p:nvPr/>
            </p:nvSpPr>
            <p:spPr>
              <a:xfrm rot="-5400000">
                <a:off x="174681" y="2732872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7"/>
              <p:cNvSpPr/>
              <p:nvPr/>
            </p:nvSpPr>
            <p:spPr>
              <a:xfrm rot="-5400000">
                <a:off x="256805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7"/>
              <p:cNvSpPr/>
              <p:nvPr/>
            </p:nvSpPr>
            <p:spPr>
              <a:xfrm rot="-5400000">
                <a:off x="269688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7"/>
              <p:cNvSpPr/>
              <p:nvPr/>
            </p:nvSpPr>
            <p:spPr>
              <a:xfrm rot="-5400000">
                <a:off x="174681" y="243388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7"/>
              <p:cNvSpPr/>
              <p:nvPr/>
            </p:nvSpPr>
            <p:spPr>
              <a:xfrm rot="-5400000">
                <a:off x="174696" y="2360917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7"/>
              <p:cNvSpPr/>
              <p:nvPr/>
            </p:nvSpPr>
            <p:spPr>
              <a:xfrm rot="-5400000">
                <a:off x="256304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7"/>
              <p:cNvSpPr/>
              <p:nvPr/>
            </p:nvSpPr>
            <p:spPr>
              <a:xfrm rot="-5400000">
                <a:off x="269186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7"/>
              <p:cNvSpPr/>
              <p:nvPr/>
            </p:nvSpPr>
            <p:spPr>
              <a:xfrm rot="-5400000">
                <a:off x="174681" y="206194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7"/>
              <p:cNvSpPr/>
              <p:nvPr/>
            </p:nvSpPr>
            <p:spPr>
              <a:xfrm rot="-5400000">
                <a:off x="174696" y="1988978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7"/>
              <p:cNvSpPr/>
              <p:nvPr/>
            </p:nvSpPr>
            <p:spPr>
              <a:xfrm rot="-5400000">
                <a:off x="256304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7"/>
              <p:cNvSpPr/>
              <p:nvPr/>
            </p:nvSpPr>
            <p:spPr>
              <a:xfrm rot="-5400000">
                <a:off x="269186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7"/>
              <p:cNvSpPr/>
              <p:nvPr/>
            </p:nvSpPr>
            <p:spPr>
              <a:xfrm rot="-5400000">
                <a:off x="174681" y="169000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7"/>
              <p:cNvSpPr/>
              <p:nvPr/>
            </p:nvSpPr>
            <p:spPr>
              <a:xfrm rot="-5400000">
                <a:off x="174681" y="16180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7"/>
              <p:cNvSpPr/>
              <p:nvPr/>
            </p:nvSpPr>
            <p:spPr>
              <a:xfrm rot="-5400000">
                <a:off x="256304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668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7"/>
              <p:cNvSpPr/>
              <p:nvPr/>
            </p:nvSpPr>
            <p:spPr>
              <a:xfrm rot="-5400000">
                <a:off x="269186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668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7"/>
              <p:cNvSpPr/>
              <p:nvPr/>
            </p:nvSpPr>
            <p:spPr>
              <a:xfrm rot="-5400000">
                <a:off x="174681" y="1319064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7"/>
              <p:cNvSpPr/>
              <p:nvPr/>
            </p:nvSpPr>
            <p:spPr>
              <a:xfrm rot="-5400000">
                <a:off x="174681" y="124611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7"/>
              <p:cNvSpPr/>
              <p:nvPr/>
            </p:nvSpPr>
            <p:spPr>
              <a:xfrm rot="-5400000">
                <a:off x="256805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0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0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7"/>
              <p:cNvSpPr/>
              <p:nvPr/>
            </p:nvSpPr>
            <p:spPr>
              <a:xfrm rot="-5400000">
                <a:off x="269688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0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7"/>
              <p:cNvSpPr/>
              <p:nvPr/>
            </p:nvSpPr>
            <p:spPr>
              <a:xfrm rot="-5400000">
                <a:off x="174681" y="94712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7"/>
              <p:cNvSpPr/>
              <p:nvPr/>
            </p:nvSpPr>
            <p:spPr>
              <a:xfrm rot="-5400000">
                <a:off x="174681" y="87417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7"/>
              <p:cNvSpPr/>
              <p:nvPr/>
            </p:nvSpPr>
            <p:spPr>
              <a:xfrm rot="-5400000">
                <a:off x="256304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7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7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7"/>
              <p:cNvSpPr/>
              <p:nvPr/>
            </p:nvSpPr>
            <p:spPr>
              <a:xfrm rot="-5400000">
                <a:off x="269186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7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7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7"/>
              <p:cNvSpPr/>
              <p:nvPr/>
            </p:nvSpPr>
            <p:spPr>
              <a:xfrm rot="-5400000">
                <a:off x="174681" y="57518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7"/>
              <p:cNvSpPr/>
              <p:nvPr/>
            </p:nvSpPr>
            <p:spPr>
              <a:xfrm rot="-5400000">
                <a:off x="174696" y="502223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7"/>
              <p:cNvSpPr/>
              <p:nvPr/>
            </p:nvSpPr>
            <p:spPr>
              <a:xfrm rot="-5400000">
                <a:off x="256304" y="29352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7"/>
              <p:cNvSpPr/>
              <p:nvPr/>
            </p:nvSpPr>
            <p:spPr>
              <a:xfrm rot="-5400000">
                <a:off x="174681" y="20324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6" name="Google Shape;2016;p17"/>
              <p:cNvGrpSpPr/>
              <p:nvPr/>
            </p:nvGrpSpPr>
            <p:grpSpPr>
              <a:xfrm>
                <a:off x="25250" y="249316"/>
                <a:ext cx="385214" cy="185485"/>
                <a:chOff x="25250" y="249316"/>
                <a:chExt cx="385214" cy="185485"/>
              </a:xfrm>
            </p:grpSpPr>
            <p:sp>
              <p:nvSpPr>
                <p:cNvPr id="2017" name="Google Shape;2017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0" name="Google Shape;2020;p17"/>
              <p:cNvGrpSpPr/>
              <p:nvPr/>
            </p:nvGrpSpPr>
            <p:grpSpPr>
              <a:xfrm>
                <a:off x="25250" y="621253"/>
                <a:ext cx="385214" cy="185485"/>
                <a:chOff x="25250" y="249316"/>
                <a:chExt cx="385214" cy="185485"/>
              </a:xfrm>
            </p:grpSpPr>
            <p:sp>
              <p:nvSpPr>
                <p:cNvPr id="2021" name="Google Shape;2021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4" name="Google Shape;2024;p17"/>
              <p:cNvGrpSpPr/>
              <p:nvPr/>
            </p:nvGrpSpPr>
            <p:grpSpPr>
              <a:xfrm>
                <a:off x="25250" y="992691"/>
                <a:ext cx="385214" cy="185485"/>
                <a:chOff x="25250" y="249316"/>
                <a:chExt cx="385214" cy="185485"/>
              </a:xfrm>
            </p:grpSpPr>
            <p:sp>
              <p:nvSpPr>
                <p:cNvPr id="2025" name="Google Shape;2025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28" name="Google Shape;2028;p17"/>
              <p:cNvGrpSpPr/>
              <p:nvPr/>
            </p:nvGrpSpPr>
            <p:grpSpPr>
              <a:xfrm>
                <a:off x="25250" y="1364378"/>
                <a:ext cx="385214" cy="185485"/>
                <a:chOff x="25250" y="249316"/>
                <a:chExt cx="385214" cy="185485"/>
              </a:xfrm>
            </p:grpSpPr>
            <p:sp>
              <p:nvSpPr>
                <p:cNvPr id="2029" name="Google Shape;2029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2" name="Google Shape;2032;p17"/>
              <p:cNvGrpSpPr/>
              <p:nvPr/>
            </p:nvGrpSpPr>
            <p:grpSpPr>
              <a:xfrm>
                <a:off x="25250" y="1736066"/>
                <a:ext cx="385214" cy="185485"/>
                <a:chOff x="25250" y="249316"/>
                <a:chExt cx="385214" cy="185485"/>
              </a:xfrm>
            </p:grpSpPr>
            <p:sp>
              <p:nvSpPr>
                <p:cNvPr id="2033" name="Google Shape;2033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36" name="Google Shape;2036;p17"/>
              <p:cNvGrpSpPr/>
              <p:nvPr/>
            </p:nvGrpSpPr>
            <p:grpSpPr>
              <a:xfrm>
                <a:off x="25250" y="2108003"/>
                <a:ext cx="385214" cy="185485"/>
                <a:chOff x="25250" y="249316"/>
                <a:chExt cx="385214" cy="185485"/>
              </a:xfrm>
            </p:grpSpPr>
            <p:sp>
              <p:nvSpPr>
                <p:cNvPr id="2037" name="Google Shape;2037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0" name="Google Shape;2040;p17"/>
              <p:cNvGrpSpPr/>
              <p:nvPr/>
            </p:nvGrpSpPr>
            <p:grpSpPr>
              <a:xfrm>
                <a:off x="25250" y="2479441"/>
                <a:ext cx="385214" cy="185485"/>
                <a:chOff x="25250" y="249316"/>
                <a:chExt cx="385214" cy="185485"/>
              </a:xfrm>
            </p:grpSpPr>
            <p:sp>
              <p:nvSpPr>
                <p:cNvPr id="2041" name="Google Shape;2041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4" name="Google Shape;2044;p17"/>
              <p:cNvGrpSpPr/>
              <p:nvPr/>
            </p:nvGrpSpPr>
            <p:grpSpPr>
              <a:xfrm>
                <a:off x="25250" y="2851128"/>
                <a:ext cx="385214" cy="185485"/>
                <a:chOff x="25250" y="249316"/>
                <a:chExt cx="385214" cy="185485"/>
              </a:xfrm>
            </p:grpSpPr>
            <p:sp>
              <p:nvSpPr>
                <p:cNvPr id="2045" name="Google Shape;2045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48" name="Google Shape;2048;p17"/>
              <p:cNvGrpSpPr/>
              <p:nvPr/>
            </p:nvGrpSpPr>
            <p:grpSpPr>
              <a:xfrm>
                <a:off x="25250" y="3222828"/>
                <a:ext cx="385214" cy="185485"/>
                <a:chOff x="25250" y="249316"/>
                <a:chExt cx="385214" cy="185485"/>
              </a:xfrm>
            </p:grpSpPr>
            <p:sp>
              <p:nvSpPr>
                <p:cNvPr id="2049" name="Google Shape;2049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2" name="Google Shape;2052;p17"/>
              <p:cNvGrpSpPr/>
              <p:nvPr/>
            </p:nvGrpSpPr>
            <p:grpSpPr>
              <a:xfrm>
                <a:off x="25250" y="3594766"/>
                <a:ext cx="385214" cy="185485"/>
                <a:chOff x="25250" y="249316"/>
                <a:chExt cx="385214" cy="185485"/>
              </a:xfrm>
            </p:grpSpPr>
            <p:sp>
              <p:nvSpPr>
                <p:cNvPr id="2053" name="Google Shape;2053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6" name="Google Shape;2056;p17"/>
              <p:cNvGrpSpPr/>
              <p:nvPr/>
            </p:nvGrpSpPr>
            <p:grpSpPr>
              <a:xfrm>
                <a:off x="25250" y="3966203"/>
                <a:ext cx="385214" cy="185485"/>
                <a:chOff x="25250" y="249316"/>
                <a:chExt cx="385214" cy="185485"/>
              </a:xfrm>
            </p:grpSpPr>
            <p:sp>
              <p:nvSpPr>
                <p:cNvPr id="2057" name="Google Shape;2057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0" name="Google Shape;2060;p17"/>
              <p:cNvGrpSpPr/>
              <p:nvPr/>
            </p:nvGrpSpPr>
            <p:grpSpPr>
              <a:xfrm>
                <a:off x="25250" y="4337891"/>
                <a:ext cx="385214" cy="185485"/>
                <a:chOff x="25250" y="249316"/>
                <a:chExt cx="385214" cy="185485"/>
              </a:xfrm>
            </p:grpSpPr>
            <p:sp>
              <p:nvSpPr>
                <p:cNvPr id="2061" name="Google Shape;2061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64" name="Google Shape;2064;p17"/>
              <p:cNvGrpSpPr/>
              <p:nvPr/>
            </p:nvGrpSpPr>
            <p:grpSpPr>
              <a:xfrm>
                <a:off x="25250" y="4709566"/>
                <a:ext cx="385214" cy="185485"/>
                <a:chOff x="25250" y="249316"/>
                <a:chExt cx="385214" cy="185485"/>
              </a:xfrm>
            </p:grpSpPr>
            <p:sp>
              <p:nvSpPr>
                <p:cNvPr id="2065" name="Google Shape;2065;p17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17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17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68" name="Google Shape;2068;p17"/>
              <p:cNvSpPr/>
              <p:nvPr/>
            </p:nvSpPr>
            <p:spPr>
              <a:xfrm rot="5400000" flipH="1">
                <a:off x="-1852659" y="2533666"/>
                <a:ext cx="5143393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535" extrusionOk="0">
                    <a:moveTo>
                      <a:pt x="0" y="1534"/>
                    </a:moveTo>
                    <a:lnTo>
                      <a:pt x="0" y="0"/>
                    </a:lnTo>
                    <a:lnTo>
                      <a:pt x="169288" y="0"/>
                    </a:lnTo>
                    <a:lnTo>
                      <a:pt x="169288" y="1534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69" name="Google Shape;2069;p17"/>
          <p:cNvSpPr txBox="1">
            <a:spLocks noGrp="1"/>
          </p:cNvSpPr>
          <p:nvPr>
            <p:ph type="title"/>
          </p:nvPr>
        </p:nvSpPr>
        <p:spPr>
          <a:xfrm>
            <a:off x="726300" y="542925"/>
            <a:ext cx="7691400" cy="457200"/>
          </a:xfrm>
          <a:prstGeom prst="rect">
            <a:avLst/>
          </a:prstGeom>
          <a:effectLst>
            <a:outerShdw blurRad="2857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17"/>
          <p:cNvSpPr txBox="1">
            <a:spLocks noGrp="1"/>
          </p:cNvSpPr>
          <p:nvPr>
            <p:ph type="subTitle" idx="1"/>
          </p:nvPr>
        </p:nvSpPr>
        <p:spPr>
          <a:xfrm>
            <a:off x="4810725" y="1782675"/>
            <a:ext cx="3606900" cy="22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_1">
    <p:bg>
      <p:bgPr>
        <a:gradFill>
          <a:gsLst>
            <a:gs pos="0">
              <a:srgbClr val="351C75"/>
            </a:gs>
            <a:gs pos="38000">
              <a:srgbClr val="000000"/>
            </a:gs>
            <a:gs pos="100000">
              <a:srgbClr val="000000"/>
            </a:gs>
          </a:gsLst>
          <a:lin ang="5400012" scaled="0"/>
        </a:gradFill>
        <a:effectLst/>
      </p:bgPr>
    </p:bg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Google Shape;3077;p25"/>
          <p:cNvGrpSpPr/>
          <p:nvPr/>
        </p:nvGrpSpPr>
        <p:grpSpPr>
          <a:xfrm>
            <a:off x="25250" y="-43"/>
            <a:ext cx="9128450" cy="5143393"/>
            <a:chOff x="25250" y="-43"/>
            <a:chExt cx="9128450" cy="5143393"/>
          </a:xfrm>
        </p:grpSpPr>
        <p:grpSp>
          <p:nvGrpSpPr>
            <p:cNvPr id="3078" name="Google Shape;3078;p25"/>
            <p:cNvGrpSpPr/>
            <p:nvPr/>
          </p:nvGrpSpPr>
          <p:grpSpPr>
            <a:xfrm>
              <a:off x="757000" y="111225"/>
              <a:ext cx="8396700" cy="4921050"/>
              <a:chOff x="757000" y="111225"/>
              <a:chExt cx="8396700" cy="4921050"/>
            </a:xfrm>
          </p:grpSpPr>
          <p:cxnSp>
            <p:nvCxnSpPr>
              <p:cNvPr id="3079" name="Google Shape;3079;p25"/>
              <p:cNvCxnSpPr/>
              <p:nvPr/>
            </p:nvCxnSpPr>
            <p:spPr>
              <a:xfrm rot="10800000">
                <a:off x="757000" y="11122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0" name="Google Shape;3080;p25"/>
              <p:cNvCxnSpPr/>
              <p:nvPr/>
            </p:nvCxnSpPr>
            <p:spPr>
              <a:xfrm rot="10800000">
                <a:off x="757000" y="26996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1" name="Google Shape;3081;p25"/>
              <p:cNvCxnSpPr/>
              <p:nvPr/>
            </p:nvCxnSpPr>
            <p:spPr>
              <a:xfrm rot="10800000">
                <a:off x="757000" y="42871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2" name="Google Shape;3082;p25"/>
              <p:cNvCxnSpPr/>
              <p:nvPr/>
            </p:nvCxnSpPr>
            <p:spPr>
              <a:xfrm rot="10800000">
                <a:off x="757000" y="58745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3" name="Google Shape;3083;p25"/>
              <p:cNvCxnSpPr/>
              <p:nvPr/>
            </p:nvCxnSpPr>
            <p:spPr>
              <a:xfrm rot="10800000">
                <a:off x="757000" y="74619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4" name="Google Shape;3084;p25"/>
              <p:cNvCxnSpPr/>
              <p:nvPr/>
            </p:nvCxnSpPr>
            <p:spPr>
              <a:xfrm rot="10800000">
                <a:off x="757000" y="90494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5" name="Google Shape;3085;p25"/>
              <p:cNvCxnSpPr/>
              <p:nvPr/>
            </p:nvCxnSpPr>
            <p:spPr>
              <a:xfrm rot="10800000">
                <a:off x="757000" y="106368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6" name="Google Shape;3086;p25"/>
              <p:cNvCxnSpPr/>
              <p:nvPr/>
            </p:nvCxnSpPr>
            <p:spPr>
              <a:xfrm rot="10800000">
                <a:off x="757000" y="122243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7" name="Google Shape;3087;p25"/>
              <p:cNvCxnSpPr/>
              <p:nvPr/>
            </p:nvCxnSpPr>
            <p:spPr>
              <a:xfrm rot="10800000">
                <a:off x="757000" y="138117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8" name="Google Shape;3088;p25"/>
              <p:cNvCxnSpPr/>
              <p:nvPr/>
            </p:nvCxnSpPr>
            <p:spPr>
              <a:xfrm rot="10800000">
                <a:off x="757000" y="153991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9" name="Google Shape;3089;p25"/>
              <p:cNvCxnSpPr/>
              <p:nvPr/>
            </p:nvCxnSpPr>
            <p:spPr>
              <a:xfrm rot="10800000">
                <a:off x="757000" y="169866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0" name="Google Shape;3090;p25"/>
              <p:cNvCxnSpPr/>
              <p:nvPr/>
            </p:nvCxnSpPr>
            <p:spPr>
              <a:xfrm rot="10800000">
                <a:off x="757000" y="185740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1" name="Google Shape;3091;p25"/>
              <p:cNvCxnSpPr/>
              <p:nvPr/>
            </p:nvCxnSpPr>
            <p:spPr>
              <a:xfrm rot="10800000">
                <a:off x="757000" y="201614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2" name="Google Shape;3092;p25"/>
              <p:cNvCxnSpPr/>
              <p:nvPr/>
            </p:nvCxnSpPr>
            <p:spPr>
              <a:xfrm rot="10800000">
                <a:off x="757000" y="217489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3" name="Google Shape;3093;p25"/>
              <p:cNvCxnSpPr/>
              <p:nvPr/>
            </p:nvCxnSpPr>
            <p:spPr>
              <a:xfrm rot="10800000">
                <a:off x="757000" y="233363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4" name="Google Shape;3094;p25"/>
              <p:cNvCxnSpPr/>
              <p:nvPr/>
            </p:nvCxnSpPr>
            <p:spPr>
              <a:xfrm rot="10800000">
                <a:off x="757000" y="249237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5" name="Google Shape;3095;p25"/>
              <p:cNvCxnSpPr/>
              <p:nvPr/>
            </p:nvCxnSpPr>
            <p:spPr>
              <a:xfrm rot="10800000">
                <a:off x="757000" y="265112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6" name="Google Shape;3096;p25"/>
              <p:cNvCxnSpPr/>
              <p:nvPr/>
            </p:nvCxnSpPr>
            <p:spPr>
              <a:xfrm rot="10800000">
                <a:off x="757000" y="280986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7" name="Google Shape;3097;p25"/>
              <p:cNvCxnSpPr/>
              <p:nvPr/>
            </p:nvCxnSpPr>
            <p:spPr>
              <a:xfrm rot="10800000">
                <a:off x="757000" y="296860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8" name="Google Shape;3098;p25"/>
              <p:cNvCxnSpPr/>
              <p:nvPr/>
            </p:nvCxnSpPr>
            <p:spPr>
              <a:xfrm rot="10800000">
                <a:off x="757000" y="312735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9" name="Google Shape;3099;p25"/>
              <p:cNvCxnSpPr/>
              <p:nvPr/>
            </p:nvCxnSpPr>
            <p:spPr>
              <a:xfrm rot="10800000">
                <a:off x="757000" y="328609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0" name="Google Shape;3100;p25"/>
              <p:cNvCxnSpPr/>
              <p:nvPr/>
            </p:nvCxnSpPr>
            <p:spPr>
              <a:xfrm rot="10800000">
                <a:off x="757000" y="344484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1" name="Google Shape;3101;p25"/>
              <p:cNvCxnSpPr/>
              <p:nvPr/>
            </p:nvCxnSpPr>
            <p:spPr>
              <a:xfrm rot="10800000">
                <a:off x="757000" y="360358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2" name="Google Shape;3102;p25"/>
              <p:cNvCxnSpPr/>
              <p:nvPr/>
            </p:nvCxnSpPr>
            <p:spPr>
              <a:xfrm rot="10800000">
                <a:off x="757000" y="376232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3" name="Google Shape;3103;p25"/>
              <p:cNvCxnSpPr/>
              <p:nvPr/>
            </p:nvCxnSpPr>
            <p:spPr>
              <a:xfrm rot="10800000">
                <a:off x="757000" y="392107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4" name="Google Shape;3104;p25"/>
              <p:cNvCxnSpPr/>
              <p:nvPr/>
            </p:nvCxnSpPr>
            <p:spPr>
              <a:xfrm rot="10800000">
                <a:off x="757000" y="407981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5" name="Google Shape;3105;p25"/>
              <p:cNvCxnSpPr/>
              <p:nvPr/>
            </p:nvCxnSpPr>
            <p:spPr>
              <a:xfrm rot="10800000">
                <a:off x="757000" y="423855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6" name="Google Shape;3106;p25"/>
              <p:cNvCxnSpPr/>
              <p:nvPr/>
            </p:nvCxnSpPr>
            <p:spPr>
              <a:xfrm rot="10800000">
                <a:off x="757000" y="439730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7" name="Google Shape;3107;p25"/>
              <p:cNvCxnSpPr/>
              <p:nvPr/>
            </p:nvCxnSpPr>
            <p:spPr>
              <a:xfrm rot="10800000">
                <a:off x="757000" y="455604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8" name="Google Shape;3108;p25"/>
              <p:cNvCxnSpPr/>
              <p:nvPr/>
            </p:nvCxnSpPr>
            <p:spPr>
              <a:xfrm rot="10800000">
                <a:off x="757000" y="471478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9" name="Google Shape;3109;p25"/>
              <p:cNvCxnSpPr/>
              <p:nvPr/>
            </p:nvCxnSpPr>
            <p:spPr>
              <a:xfrm rot="10800000">
                <a:off x="757000" y="487353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0" name="Google Shape;3110;p25"/>
              <p:cNvCxnSpPr/>
              <p:nvPr/>
            </p:nvCxnSpPr>
            <p:spPr>
              <a:xfrm rot="10800000">
                <a:off x="757000" y="503227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307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1" name="Google Shape;3111;p25"/>
            <p:cNvGrpSpPr/>
            <p:nvPr/>
          </p:nvGrpSpPr>
          <p:grpSpPr>
            <a:xfrm>
              <a:off x="25250" y="-43"/>
              <a:ext cx="731775" cy="5143393"/>
              <a:chOff x="25250" y="-43"/>
              <a:chExt cx="731775" cy="5143393"/>
            </a:xfrm>
          </p:grpSpPr>
          <p:sp>
            <p:nvSpPr>
              <p:cNvPr id="3112" name="Google Shape;3112;p25"/>
              <p:cNvSpPr/>
              <p:nvPr/>
            </p:nvSpPr>
            <p:spPr>
              <a:xfrm rot="-5400000">
                <a:off x="-2148879" y="2313691"/>
                <a:ext cx="5143393" cy="51592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7380" extrusionOk="0">
                    <a:moveTo>
                      <a:pt x="0" y="17380"/>
                    </a:moveTo>
                    <a:lnTo>
                      <a:pt x="0" y="1"/>
                    </a:lnTo>
                    <a:lnTo>
                      <a:pt x="169288" y="1"/>
                    </a:lnTo>
                    <a:lnTo>
                      <a:pt x="169288" y="1738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000000"/>
                  </a:gs>
                </a:gsLst>
                <a:lin ang="5400012" scaled="0"/>
              </a:gra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5"/>
              <p:cNvSpPr/>
              <p:nvPr/>
            </p:nvSpPr>
            <p:spPr>
              <a:xfrm rot="-5400000">
                <a:off x="256304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5"/>
              <p:cNvSpPr/>
              <p:nvPr/>
            </p:nvSpPr>
            <p:spPr>
              <a:xfrm rot="-5400000">
                <a:off x="269186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5"/>
              <p:cNvSpPr/>
              <p:nvPr/>
            </p:nvSpPr>
            <p:spPr>
              <a:xfrm rot="-5400000">
                <a:off x="174681" y="466351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5"/>
              <p:cNvSpPr/>
              <p:nvPr/>
            </p:nvSpPr>
            <p:spPr>
              <a:xfrm rot="-5400000">
                <a:off x="174681" y="459156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5"/>
              <p:cNvSpPr/>
              <p:nvPr/>
            </p:nvSpPr>
            <p:spPr>
              <a:xfrm rot="-5400000">
                <a:off x="256304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1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1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5"/>
              <p:cNvSpPr/>
              <p:nvPr/>
            </p:nvSpPr>
            <p:spPr>
              <a:xfrm rot="-5400000">
                <a:off x="269186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1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5"/>
              <p:cNvSpPr/>
              <p:nvPr/>
            </p:nvSpPr>
            <p:spPr>
              <a:xfrm rot="-5400000">
                <a:off x="174681" y="429257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5"/>
              <p:cNvSpPr/>
              <p:nvPr/>
            </p:nvSpPr>
            <p:spPr>
              <a:xfrm rot="-5400000">
                <a:off x="174696" y="421961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5"/>
              <p:cNvSpPr/>
              <p:nvPr/>
            </p:nvSpPr>
            <p:spPr>
              <a:xfrm rot="-5400000">
                <a:off x="256805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5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5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5"/>
              <p:cNvSpPr/>
              <p:nvPr/>
            </p:nvSpPr>
            <p:spPr>
              <a:xfrm rot="-5400000">
                <a:off x="269688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5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5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5"/>
              <p:cNvSpPr/>
              <p:nvPr/>
            </p:nvSpPr>
            <p:spPr>
              <a:xfrm rot="-5400000">
                <a:off x="174681" y="392063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5"/>
              <p:cNvSpPr/>
              <p:nvPr/>
            </p:nvSpPr>
            <p:spPr>
              <a:xfrm rot="-5400000">
                <a:off x="174696" y="384767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5"/>
              <p:cNvSpPr/>
              <p:nvPr/>
            </p:nvSpPr>
            <p:spPr>
              <a:xfrm rot="-5400000">
                <a:off x="256304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5"/>
              <p:cNvSpPr/>
              <p:nvPr/>
            </p:nvSpPr>
            <p:spPr>
              <a:xfrm rot="-5400000">
                <a:off x="269186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25"/>
              <p:cNvSpPr/>
              <p:nvPr/>
            </p:nvSpPr>
            <p:spPr>
              <a:xfrm rot="-5400000">
                <a:off x="174681" y="354869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25"/>
              <p:cNvSpPr/>
              <p:nvPr/>
            </p:nvSpPr>
            <p:spPr>
              <a:xfrm rot="-5400000">
                <a:off x="174681" y="347571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5"/>
              <p:cNvSpPr/>
              <p:nvPr/>
            </p:nvSpPr>
            <p:spPr>
              <a:xfrm rot="-5400000">
                <a:off x="256304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5"/>
              <p:cNvSpPr/>
              <p:nvPr/>
            </p:nvSpPr>
            <p:spPr>
              <a:xfrm rot="-5400000">
                <a:off x="269186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5"/>
              <p:cNvSpPr/>
              <p:nvPr/>
            </p:nvSpPr>
            <p:spPr>
              <a:xfrm rot="-5400000">
                <a:off x="174681" y="31767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5"/>
              <p:cNvSpPr/>
              <p:nvPr/>
            </p:nvSpPr>
            <p:spPr>
              <a:xfrm rot="-5400000">
                <a:off x="174681" y="310377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5"/>
              <p:cNvSpPr/>
              <p:nvPr/>
            </p:nvSpPr>
            <p:spPr>
              <a:xfrm rot="-5400000">
                <a:off x="256304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5"/>
              <p:cNvSpPr/>
              <p:nvPr/>
            </p:nvSpPr>
            <p:spPr>
              <a:xfrm rot="-5400000">
                <a:off x="269186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5"/>
              <p:cNvSpPr/>
              <p:nvPr/>
            </p:nvSpPr>
            <p:spPr>
              <a:xfrm rot="-5400000">
                <a:off x="174681" y="280582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5"/>
              <p:cNvSpPr/>
              <p:nvPr/>
            </p:nvSpPr>
            <p:spPr>
              <a:xfrm rot="-5400000">
                <a:off x="174681" y="2732872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5"/>
              <p:cNvSpPr/>
              <p:nvPr/>
            </p:nvSpPr>
            <p:spPr>
              <a:xfrm rot="-5400000">
                <a:off x="256805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5"/>
              <p:cNvSpPr/>
              <p:nvPr/>
            </p:nvSpPr>
            <p:spPr>
              <a:xfrm rot="-5400000">
                <a:off x="269688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25"/>
              <p:cNvSpPr/>
              <p:nvPr/>
            </p:nvSpPr>
            <p:spPr>
              <a:xfrm rot="-5400000">
                <a:off x="174681" y="243388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25"/>
              <p:cNvSpPr/>
              <p:nvPr/>
            </p:nvSpPr>
            <p:spPr>
              <a:xfrm rot="-5400000">
                <a:off x="174696" y="2360917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5"/>
              <p:cNvSpPr/>
              <p:nvPr/>
            </p:nvSpPr>
            <p:spPr>
              <a:xfrm rot="-5400000">
                <a:off x="256304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5"/>
              <p:cNvSpPr/>
              <p:nvPr/>
            </p:nvSpPr>
            <p:spPr>
              <a:xfrm rot="-5400000">
                <a:off x="269186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5"/>
              <p:cNvSpPr/>
              <p:nvPr/>
            </p:nvSpPr>
            <p:spPr>
              <a:xfrm rot="-5400000">
                <a:off x="174681" y="206194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5"/>
              <p:cNvSpPr/>
              <p:nvPr/>
            </p:nvSpPr>
            <p:spPr>
              <a:xfrm rot="-5400000">
                <a:off x="174696" y="1988978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5"/>
              <p:cNvSpPr/>
              <p:nvPr/>
            </p:nvSpPr>
            <p:spPr>
              <a:xfrm rot="-5400000">
                <a:off x="256304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5"/>
              <p:cNvSpPr/>
              <p:nvPr/>
            </p:nvSpPr>
            <p:spPr>
              <a:xfrm rot="-5400000">
                <a:off x="269186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5"/>
              <p:cNvSpPr/>
              <p:nvPr/>
            </p:nvSpPr>
            <p:spPr>
              <a:xfrm rot="-5400000">
                <a:off x="174681" y="169000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5"/>
              <p:cNvSpPr/>
              <p:nvPr/>
            </p:nvSpPr>
            <p:spPr>
              <a:xfrm rot="-5400000">
                <a:off x="174681" y="16180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5"/>
              <p:cNvSpPr/>
              <p:nvPr/>
            </p:nvSpPr>
            <p:spPr>
              <a:xfrm rot="-5400000">
                <a:off x="256304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668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5"/>
              <p:cNvSpPr/>
              <p:nvPr/>
            </p:nvSpPr>
            <p:spPr>
              <a:xfrm rot="-5400000">
                <a:off x="269186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668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25"/>
              <p:cNvSpPr/>
              <p:nvPr/>
            </p:nvSpPr>
            <p:spPr>
              <a:xfrm rot="-5400000">
                <a:off x="174681" y="1319064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25"/>
              <p:cNvSpPr/>
              <p:nvPr/>
            </p:nvSpPr>
            <p:spPr>
              <a:xfrm rot="-5400000">
                <a:off x="174681" y="124611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5"/>
              <p:cNvSpPr/>
              <p:nvPr/>
            </p:nvSpPr>
            <p:spPr>
              <a:xfrm rot="-5400000">
                <a:off x="256805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0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0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5"/>
              <p:cNvSpPr/>
              <p:nvPr/>
            </p:nvSpPr>
            <p:spPr>
              <a:xfrm rot="-5400000">
                <a:off x="269688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0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5"/>
              <p:cNvSpPr/>
              <p:nvPr/>
            </p:nvSpPr>
            <p:spPr>
              <a:xfrm rot="-5400000">
                <a:off x="174681" y="94712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5"/>
              <p:cNvSpPr/>
              <p:nvPr/>
            </p:nvSpPr>
            <p:spPr>
              <a:xfrm rot="-5400000">
                <a:off x="174681" y="87417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5"/>
              <p:cNvSpPr/>
              <p:nvPr/>
            </p:nvSpPr>
            <p:spPr>
              <a:xfrm rot="-5400000">
                <a:off x="256304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7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7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25"/>
              <p:cNvSpPr/>
              <p:nvPr/>
            </p:nvSpPr>
            <p:spPr>
              <a:xfrm rot="-5400000">
                <a:off x="269186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7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7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25"/>
              <p:cNvSpPr/>
              <p:nvPr/>
            </p:nvSpPr>
            <p:spPr>
              <a:xfrm rot="-5400000">
                <a:off x="174681" y="57518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25"/>
              <p:cNvSpPr/>
              <p:nvPr/>
            </p:nvSpPr>
            <p:spPr>
              <a:xfrm rot="-5400000">
                <a:off x="174696" y="502223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25"/>
              <p:cNvSpPr/>
              <p:nvPr/>
            </p:nvSpPr>
            <p:spPr>
              <a:xfrm rot="-5400000">
                <a:off x="256304" y="29352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5"/>
              <p:cNvSpPr/>
              <p:nvPr/>
            </p:nvSpPr>
            <p:spPr>
              <a:xfrm rot="-5400000">
                <a:off x="174681" y="20324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63" name="Google Shape;3163;p25"/>
              <p:cNvGrpSpPr/>
              <p:nvPr/>
            </p:nvGrpSpPr>
            <p:grpSpPr>
              <a:xfrm>
                <a:off x="25250" y="249316"/>
                <a:ext cx="385214" cy="185485"/>
                <a:chOff x="25250" y="249316"/>
                <a:chExt cx="385214" cy="185485"/>
              </a:xfrm>
            </p:grpSpPr>
            <p:sp>
              <p:nvSpPr>
                <p:cNvPr id="3164" name="Google Shape;3164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5" name="Google Shape;3165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67" name="Google Shape;3167;p25"/>
              <p:cNvGrpSpPr/>
              <p:nvPr/>
            </p:nvGrpSpPr>
            <p:grpSpPr>
              <a:xfrm>
                <a:off x="25250" y="621253"/>
                <a:ext cx="385214" cy="185485"/>
                <a:chOff x="25250" y="249316"/>
                <a:chExt cx="385214" cy="185485"/>
              </a:xfrm>
            </p:grpSpPr>
            <p:sp>
              <p:nvSpPr>
                <p:cNvPr id="3168" name="Google Shape;3168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0" name="Google Shape;3170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1" name="Google Shape;3171;p25"/>
              <p:cNvGrpSpPr/>
              <p:nvPr/>
            </p:nvGrpSpPr>
            <p:grpSpPr>
              <a:xfrm>
                <a:off x="25250" y="992691"/>
                <a:ext cx="385214" cy="185485"/>
                <a:chOff x="25250" y="249316"/>
                <a:chExt cx="385214" cy="185485"/>
              </a:xfrm>
            </p:grpSpPr>
            <p:sp>
              <p:nvSpPr>
                <p:cNvPr id="3172" name="Google Shape;3172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3" name="Google Shape;3173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4" name="Google Shape;3174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5" name="Google Shape;3175;p25"/>
              <p:cNvGrpSpPr/>
              <p:nvPr/>
            </p:nvGrpSpPr>
            <p:grpSpPr>
              <a:xfrm>
                <a:off x="25250" y="1364378"/>
                <a:ext cx="385214" cy="185485"/>
                <a:chOff x="25250" y="249316"/>
                <a:chExt cx="385214" cy="185485"/>
              </a:xfrm>
            </p:grpSpPr>
            <p:sp>
              <p:nvSpPr>
                <p:cNvPr id="3176" name="Google Shape;3176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79" name="Google Shape;3179;p25"/>
              <p:cNvGrpSpPr/>
              <p:nvPr/>
            </p:nvGrpSpPr>
            <p:grpSpPr>
              <a:xfrm>
                <a:off x="25250" y="1736066"/>
                <a:ext cx="385214" cy="185485"/>
                <a:chOff x="25250" y="249316"/>
                <a:chExt cx="385214" cy="185485"/>
              </a:xfrm>
            </p:grpSpPr>
            <p:sp>
              <p:nvSpPr>
                <p:cNvPr id="3180" name="Google Shape;3180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3" name="Google Shape;3183;p25"/>
              <p:cNvGrpSpPr/>
              <p:nvPr/>
            </p:nvGrpSpPr>
            <p:grpSpPr>
              <a:xfrm>
                <a:off x="25250" y="2108003"/>
                <a:ext cx="385214" cy="185485"/>
                <a:chOff x="25250" y="249316"/>
                <a:chExt cx="385214" cy="185485"/>
              </a:xfrm>
            </p:grpSpPr>
            <p:sp>
              <p:nvSpPr>
                <p:cNvPr id="3184" name="Google Shape;3184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87" name="Google Shape;3187;p25"/>
              <p:cNvGrpSpPr/>
              <p:nvPr/>
            </p:nvGrpSpPr>
            <p:grpSpPr>
              <a:xfrm>
                <a:off x="25250" y="2479441"/>
                <a:ext cx="385214" cy="185485"/>
                <a:chOff x="25250" y="249316"/>
                <a:chExt cx="385214" cy="185485"/>
              </a:xfrm>
            </p:grpSpPr>
            <p:sp>
              <p:nvSpPr>
                <p:cNvPr id="3188" name="Google Shape;3188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1" name="Google Shape;3191;p25"/>
              <p:cNvGrpSpPr/>
              <p:nvPr/>
            </p:nvGrpSpPr>
            <p:grpSpPr>
              <a:xfrm>
                <a:off x="25250" y="2851128"/>
                <a:ext cx="385214" cy="185485"/>
                <a:chOff x="25250" y="249316"/>
                <a:chExt cx="385214" cy="185485"/>
              </a:xfrm>
            </p:grpSpPr>
            <p:sp>
              <p:nvSpPr>
                <p:cNvPr id="3192" name="Google Shape;3192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5" name="Google Shape;3195;p25"/>
              <p:cNvGrpSpPr/>
              <p:nvPr/>
            </p:nvGrpSpPr>
            <p:grpSpPr>
              <a:xfrm>
                <a:off x="25250" y="3222828"/>
                <a:ext cx="385214" cy="185485"/>
                <a:chOff x="25250" y="249316"/>
                <a:chExt cx="385214" cy="185485"/>
              </a:xfrm>
            </p:grpSpPr>
            <p:sp>
              <p:nvSpPr>
                <p:cNvPr id="3196" name="Google Shape;3196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9" name="Google Shape;3199;p25"/>
              <p:cNvGrpSpPr/>
              <p:nvPr/>
            </p:nvGrpSpPr>
            <p:grpSpPr>
              <a:xfrm>
                <a:off x="25250" y="3594766"/>
                <a:ext cx="385214" cy="185485"/>
                <a:chOff x="25250" y="249316"/>
                <a:chExt cx="385214" cy="185485"/>
              </a:xfrm>
            </p:grpSpPr>
            <p:sp>
              <p:nvSpPr>
                <p:cNvPr id="3200" name="Google Shape;3200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3" name="Google Shape;3203;p25"/>
              <p:cNvGrpSpPr/>
              <p:nvPr/>
            </p:nvGrpSpPr>
            <p:grpSpPr>
              <a:xfrm>
                <a:off x="25250" y="3966203"/>
                <a:ext cx="385214" cy="185485"/>
                <a:chOff x="25250" y="249316"/>
                <a:chExt cx="385214" cy="185485"/>
              </a:xfrm>
            </p:grpSpPr>
            <p:sp>
              <p:nvSpPr>
                <p:cNvPr id="3204" name="Google Shape;3204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07" name="Google Shape;3207;p25"/>
              <p:cNvGrpSpPr/>
              <p:nvPr/>
            </p:nvGrpSpPr>
            <p:grpSpPr>
              <a:xfrm>
                <a:off x="25250" y="4337891"/>
                <a:ext cx="385214" cy="185485"/>
                <a:chOff x="25250" y="249316"/>
                <a:chExt cx="385214" cy="185485"/>
              </a:xfrm>
            </p:grpSpPr>
            <p:sp>
              <p:nvSpPr>
                <p:cNvPr id="3208" name="Google Shape;3208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11" name="Google Shape;3211;p25"/>
              <p:cNvGrpSpPr/>
              <p:nvPr/>
            </p:nvGrpSpPr>
            <p:grpSpPr>
              <a:xfrm>
                <a:off x="25250" y="4709566"/>
                <a:ext cx="385214" cy="185485"/>
                <a:chOff x="25250" y="249316"/>
                <a:chExt cx="385214" cy="185485"/>
              </a:xfrm>
            </p:grpSpPr>
            <p:sp>
              <p:nvSpPr>
                <p:cNvPr id="3212" name="Google Shape;3212;p25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25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25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5" name="Google Shape;3215;p25"/>
              <p:cNvSpPr/>
              <p:nvPr/>
            </p:nvSpPr>
            <p:spPr>
              <a:xfrm rot="5400000" flipH="1">
                <a:off x="-1852659" y="2533666"/>
                <a:ext cx="5143393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535" extrusionOk="0">
                    <a:moveTo>
                      <a:pt x="0" y="1534"/>
                    </a:moveTo>
                    <a:lnTo>
                      <a:pt x="0" y="0"/>
                    </a:lnTo>
                    <a:lnTo>
                      <a:pt x="169288" y="0"/>
                    </a:lnTo>
                    <a:lnTo>
                      <a:pt x="169288" y="1534"/>
                    </a:lnTo>
                    <a:close/>
                  </a:path>
                </a:pathLst>
              </a:custGeom>
              <a:solidFill>
                <a:srgbClr val="20124D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_1">
    <p:bg>
      <p:bgPr>
        <a:gradFill>
          <a:gsLst>
            <a:gs pos="0">
              <a:srgbClr val="1C4587"/>
            </a:gs>
            <a:gs pos="29000">
              <a:srgbClr val="000000"/>
            </a:gs>
            <a:gs pos="100000">
              <a:srgbClr val="000000"/>
            </a:gs>
          </a:gsLst>
          <a:lin ang="5400012" scaled="0"/>
        </a:gradFill>
        <a:effectLst/>
      </p:bgPr>
    </p:bg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7" name="Google Shape;3217;p26"/>
          <p:cNvGrpSpPr/>
          <p:nvPr/>
        </p:nvGrpSpPr>
        <p:grpSpPr>
          <a:xfrm>
            <a:off x="25250" y="-43"/>
            <a:ext cx="9128450" cy="5143393"/>
            <a:chOff x="25250" y="-43"/>
            <a:chExt cx="9128450" cy="5143393"/>
          </a:xfrm>
        </p:grpSpPr>
        <p:grpSp>
          <p:nvGrpSpPr>
            <p:cNvPr id="3218" name="Google Shape;3218;p26"/>
            <p:cNvGrpSpPr/>
            <p:nvPr/>
          </p:nvGrpSpPr>
          <p:grpSpPr>
            <a:xfrm flipH="1">
              <a:off x="25250" y="111225"/>
              <a:ext cx="8396700" cy="4921050"/>
              <a:chOff x="757000" y="111225"/>
              <a:chExt cx="8396700" cy="4921050"/>
            </a:xfrm>
          </p:grpSpPr>
          <p:cxnSp>
            <p:nvCxnSpPr>
              <p:cNvPr id="3219" name="Google Shape;3219;p26"/>
              <p:cNvCxnSpPr/>
              <p:nvPr/>
            </p:nvCxnSpPr>
            <p:spPr>
              <a:xfrm rot="10800000">
                <a:off x="757000" y="11122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0" name="Google Shape;3220;p26"/>
              <p:cNvCxnSpPr/>
              <p:nvPr/>
            </p:nvCxnSpPr>
            <p:spPr>
              <a:xfrm rot="10800000">
                <a:off x="757000" y="26996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1" name="Google Shape;3221;p26"/>
              <p:cNvCxnSpPr/>
              <p:nvPr/>
            </p:nvCxnSpPr>
            <p:spPr>
              <a:xfrm rot="10800000">
                <a:off x="757000" y="42871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2" name="Google Shape;3222;p26"/>
              <p:cNvCxnSpPr/>
              <p:nvPr/>
            </p:nvCxnSpPr>
            <p:spPr>
              <a:xfrm rot="10800000">
                <a:off x="757000" y="58745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3" name="Google Shape;3223;p26"/>
              <p:cNvCxnSpPr/>
              <p:nvPr/>
            </p:nvCxnSpPr>
            <p:spPr>
              <a:xfrm rot="10800000">
                <a:off x="757000" y="74619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4" name="Google Shape;3224;p26"/>
              <p:cNvCxnSpPr/>
              <p:nvPr/>
            </p:nvCxnSpPr>
            <p:spPr>
              <a:xfrm rot="10800000">
                <a:off x="757000" y="90494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5" name="Google Shape;3225;p26"/>
              <p:cNvCxnSpPr/>
              <p:nvPr/>
            </p:nvCxnSpPr>
            <p:spPr>
              <a:xfrm rot="10800000">
                <a:off x="757000" y="106368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6" name="Google Shape;3226;p26"/>
              <p:cNvCxnSpPr/>
              <p:nvPr/>
            </p:nvCxnSpPr>
            <p:spPr>
              <a:xfrm rot="10800000">
                <a:off x="757000" y="122243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7" name="Google Shape;3227;p26"/>
              <p:cNvCxnSpPr/>
              <p:nvPr/>
            </p:nvCxnSpPr>
            <p:spPr>
              <a:xfrm rot="10800000">
                <a:off x="757000" y="138117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8" name="Google Shape;3228;p26"/>
              <p:cNvCxnSpPr/>
              <p:nvPr/>
            </p:nvCxnSpPr>
            <p:spPr>
              <a:xfrm rot="10800000">
                <a:off x="757000" y="153991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9" name="Google Shape;3229;p26"/>
              <p:cNvCxnSpPr/>
              <p:nvPr/>
            </p:nvCxnSpPr>
            <p:spPr>
              <a:xfrm rot="10800000">
                <a:off x="757000" y="169866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0" name="Google Shape;3230;p26"/>
              <p:cNvCxnSpPr/>
              <p:nvPr/>
            </p:nvCxnSpPr>
            <p:spPr>
              <a:xfrm rot="10800000">
                <a:off x="757000" y="185740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1" name="Google Shape;3231;p26"/>
              <p:cNvCxnSpPr/>
              <p:nvPr/>
            </p:nvCxnSpPr>
            <p:spPr>
              <a:xfrm rot="10800000">
                <a:off x="757000" y="201614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2" name="Google Shape;3232;p26"/>
              <p:cNvCxnSpPr/>
              <p:nvPr/>
            </p:nvCxnSpPr>
            <p:spPr>
              <a:xfrm rot="10800000">
                <a:off x="757000" y="217489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3" name="Google Shape;3233;p26"/>
              <p:cNvCxnSpPr/>
              <p:nvPr/>
            </p:nvCxnSpPr>
            <p:spPr>
              <a:xfrm rot="10800000">
                <a:off x="757000" y="233363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4" name="Google Shape;3234;p26"/>
              <p:cNvCxnSpPr/>
              <p:nvPr/>
            </p:nvCxnSpPr>
            <p:spPr>
              <a:xfrm rot="10800000">
                <a:off x="757000" y="249237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5" name="Google Shape;3235;p26"/>
              <p:cNvCxnSpPr/>
              <p:nvPr/>
            </p:nvCxnSpPr>
            <p:spPr>
              <a:xfrm rot="10800000">
                <a:off x="757000" y="265112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6" name="Google Shape;3236;p26"/>
              <p:cNvCxnSpPr/>
              <p:nvPr/>
            </p:nvCxnSpPr>
            <p:spPr>
              <a:xfrm rot="10800000">
                <a:off x="757000" y="280986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7" name="Google Shape;3237;p26"/>
              <p:cNvCxnSpPr/>
              <p:nvPr/>
            </p:nvCxnSpPr>
            <p:spPr>
              <a:xfrm rot="10800000">
                <a:off x="757000" y="2968609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8" name="Google Shape;3238;p26"/>
              <p:cNvCxnSpPr/>
              <p:nvPr/>
            </p:nvCxnSpPr>
            <p:spPr>
              <a:xfrm rot="10800000">
                <a:off x="757000" y="3127352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9" name="Google Shape;3239;p26"/>
              <p:cNvCxnSpPr/>
              <p:nvPr/>
            </p:nvCxnSpPr>
            <p:spPr>
              <a:xfrm rot="10800000">
                <a:off x="757000" y="3286096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0" name="Google Shape;3240;p26"/>
              <p:cNvCxnSpPr/>
              <p:nvPr/>
            </p:nvCxnSpPr>
            <p:spPr>
              <a:xfrm rot="10800000">
                <a:off x="757000" y="344484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1" name="Google Shape;3241;p26"/>
              <p:cNvCxnSpPr/>
              <p:nvPr/>
            </p:nvCxnSpPr>
            <p:spPr>
              <a:xfrm rot="10800000">
                <a:off x="757000" y="3603583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2" name="Google Shape;3242;p26"/>
              <p:cNvCxnSpPr/>
              <p:nvPr/>
            </p:nvCxnSpPr>
            <p:spPr>
              <a:xfrm rot="10800000">
                <a:off x="757000" y="376232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3" name="Google Shape;3243;p26"/>
              <p:cNvCxnSpPr/>
              <p:nvPr/>
            </p:nvCxnSpPr>
            <p:spPr>
              <a:xfrm rot="10800000">
                <a:off x="757000" y="3921070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4" name="Google Shape;3244;p26"/>
              <p:cNvCxnSpPr/>
              <p:nvPr/>
            </p:nvCxnSpPr>
            <p:spPr>
              <a:xfrm rot="10800000">
                <a:off x="757000" y="407981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5" name="Google Shape;3245;p26"/>
              <p:cNvCxnSpPr/>
              <p:nvPr/>
            </p:nvCxnSpPr>
            <p:spPr>
              <a:xfrm rot="10800000">
                <a:off x="757000" y="4238557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6" name="Google Shape;3246;p26"/>
              <p:cNvCxnSpPr/>
              <p:nvPr/>
            </p:nvCxnSpPr>
            <p:spPr>
              <a:xfrm rot="10800000">
                <a:off x="757000" y="439730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7" name="Google Shape;3247;p26"/>
              <p:cNvCxnSpPr/>
              <p:nvPr/>
            </p:nvCxnSpPr>
            <p:spPr>
              <a:xfrm rot="10800000">
                <a:off x="757000" y="4556044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8" name="Google Shape;3248;p26"/>
              <p:cNvCxnSpPr/>
              <p:nvPr/>
            </p:nvCxnSpPr>
            <p:spPr>
              <a:xfrm rot="10800000">
                <a:off x="757000" y="4714788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9" name="Google Shape;3249;p26"/>
              <p:cNvCxnSpPr/>
              <p:nvPr/>
            </p:nvCxnSpPr>
            <p:spPr>
              <a:xfrm rot="10800000">
                <a:off x="757000" y="4873531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0" name="Google Shape;3250;p26"/>
              <p:cNvCxnSpPr/>
              <p:nvPr/>
            </p:nvCxnSpPr>
            <p:spPr>
              <a:xfrm rot="10800000">
                <a:off x="757000" y="5032275"/>
                <a:ext cx="8396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2E6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51" name="Google Shape;3251;p26"/>
            <p:cNvGrpSpPr/>
            <p:nvPr/>
          </p:nvGrpSpPr>
          <p:grpSpPr>
            <a:xfrm flipH="1">
              <a:off x="8421925" y="-43"/>
              <a:ext cx="731775" cy="5143393"/>
              <a:chOff x="25250" y="-43"/>
              <a:chExt cx="731775" cy="5143393"/>
            </a:xfrm>
          </p:grpSpPr>
          <p:sp>
            <p:nvSpPr>
              <p:cNvPr id="3252" name="Google Shape;3252;p26"/>
              <p:cNvSpPr/>
              <p:nvPr/>
            </p:nvSpPr>
            <p:spPr>
              <a:xfrm rot="-5400000">
                <a:off x="-2148879" y="2313691"/>
                <a:ext cx="5143393" cy="51592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7380" extrusionOk="0">
                    <a:moveTo>
                      <a:pt x="0" y="17380"/>
                    </a:moveTo>
                    <a:lnTo>
                      <a:pt x="0" y="1"/>
                    </a:lnTo>
                    <a:lnTo>
                      <a:pt x="169288" y="1"/>
                    </a:lnTo>
                    <a:lnTo>
                      <a:pt x="169288" y="1738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000000"/>
                  </a:gs>
                </a:gsLst>
                <a:lin ang="5400012" scaled="0"/>
              </a:gra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26"/>
              <p:cNvSpPr/>
              <p:nvPr/>
            </p:nvSpPr>
            <p:spPr>
              <a:xfrm rot="-5400000">
                <a:off x="256304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26"/>
              <p:cNvSpPr/>
              <p:nvPr/>
            </p:nvSpPr>
            <p:spPr>
              <a:xfrm rot="-5400000">
                <a:off x="269186" y="475378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26"/>
              <p:cNvSpPr/>
              <p:nvPr/>
            </p:nvSpPr>
            <p:spPr>
              <a:xfrm rot="-5400000">
                <a:off x="174681" y="466351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26"/>
              <p:cNvSpPr/>
              <p:nvPr/>
            </p:nvSpPr>
            <p:spPr>
              <a:xfrm rot="-5400000">
                <a:off x="174681" y="459156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26"/>
              <p:cNvSpPr/>
              <p:nvPr/>
            </p:nvSpPr>
            <p:spPr>
              <a:xfrm rot="-5400000">
                <a:off x="256304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1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1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26"/>
              <p:cNvSpPr/>
              <p:nvPr/>
            </p:nvSpPr>
            <p:spPr>
              <a:xfrm rot="-5400000">
                <a:off x="269186" y="438184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1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26"/>
              <p:cNvSpPr/>
              <p:nvPr/>
            </p:nvSpPr>
            <p:spPr>
              <a:xfrm rot="-5400000">
                <a:off x="174681" y="429257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26"/>
              <p:cNvSpPr/>
              <p:nvPr/>
            </p:nvSpPr>
            <p:spPr>
              <a:xfrm rot="-5400000">
                <a:off x="174696" y="421961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26"/>
              <p:cNvSpPr/>
              <p:nvPr/>
            </p:nvSpPr>
            <p:spPr>
              <a:xfrm rot="-5400000">
                <a:off x="256805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5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5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26"/>
              <p:cNvSpPr/>
              <p:nvPr/>
            </p:nvSpPr>
            <p:spPr>
              <a:xfrm rot="-5400000">
                <a:off x="269688" y="401041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5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5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26"/>
              <p:cNvSpPr/>
              <p:nvPr/>
            </p:nvSpPr>
            <p:spPr>
              <a:xfrm rot="-5400000">
                <a:off x="174681" y="392063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6"/>
              <p:cNvSpPr/>
              <p:nvPr/>
            </p:nvSpPr>
            <p:spPr>
              <a:xfrm rot="-5400000">
                <a:off x="174696" y="3847672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6"/>
              <p:cNvSpPr/>
              <p:nvPr/>
            </p:nvSpPr>
            <p:spPr>
              <a:xfrm rot="-5400000">
                <a:off x="256304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6"/>
              <p:cNvSpPr/>
              <p:nvPr/>
            </p:nvSpPr>
            <p:spPr>
              <a:xfrm rot="-5400000">
                <a:off x="269186" y="363897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26"/>
              <p:cNvSpPr/>
              <p:nvPr/>
            </p:nvSpPr>
            <p:spPr>
              <a:xfrm rot="-5400000">
                <a:off x="174681" y="354869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26"/>
              <p:cNvSpPr/>
              <p:nvPr/>
            </p:nvSpPr>
            <p:spPr>
              <a:xfrm rot="-5400000">
                <a:off x="174681" y="347571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26"/>
              <p:cNvSpPr/>
              <p:nvPr/>
            </p:nvSpPr>
            <p:spPr>
              <a:xfrm rot="-5400000">
                <a:off x="256304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6"/>
              <p:cNvSpPr/>
              <p:nvPr/>
            </p:nvSpPr>
            <p:spPr>
              <a:xfrm rot="-5400000">
                <a:off x="269186" y="326703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6"/>
              <p:cNvSpPr/>
              <p:nvPr/>
            </p:nvSpPr>
            <p:spPr>
              <a:xfrm rot="-5400000">
                <a:off x="174681" y="31767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6"/>
              <p:cNvSpPr/>
              <p:nvPr/>
            </p:nvSpPr>
            <p:spPr>
              <a:xfrm rot="-5400000">
                <a:off x="174681" y="3103778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6"/>
              <p:cNvSpPr/>
              <p:nvPr/>
            </p:nvSpPr>
            <p:spPr>
              <a:xfrm rot="-5400000">
                <a:off x="256304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26"/>
              <p:cNvSpPr/>
              <p:nvPr/>
            </p:nvSpPr>
            <p:spPr>
              <a:xfrm rot="-5400000">
                <a:off x="269186" y="2895094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26"/>
              <p:cNvSpPr/>
              <p:nvPr/>
            </p:nvSpPr>
            <p:spPr>
              <a:xfrm rot="-5400000">
                <a:off x="174681" y="280582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1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1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6"/>
              <p:cNvSpPr/>
              <p:nvPr/>
            </p:nvSpPr>
            <p:spPr>
              <a:xfrm rot="-5400000">
                <a:off x="174681" y="2732872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6"/>
              <p:cNvSpPr/>
              <p:nvPr/>
            </p:nvSpPr>
            <p:spPr>
              <a:xfrm rot="-5400000">
                <a:off x="256805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1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1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1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6"/>
              <p:cNvSpPr/>
              <p:nvPr/>
            </p:nvSpPr>
            <p:spPr>
              <a:xfrm rot="-5400000">
                <a:off x="269688" y="2523656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1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6"/>
              <p:cNvSpPr/>
              <p:nvPr/>
            </p:nvSpPr>
            <p:spPr>
              <a:xfrm rot="-5400000">
                <a:off x="174681" y="2433880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6"/>
              <p:cNvSpPr/>
              <p:nvPr/>
            </p:nvSpPr>
            <p:spPr>
              <a:xfrm rot="-5400000">
                <a:off x="174696" y="2360917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6"/>
              <p:cNvSpPr/>
              <p:nvPr/>
            </p:nvSpPr>
            <p:spPr>
              <a:xfrm rot="-5400000">
                <a:off x="256304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8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8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6"/>
              <p:cNvSpPr/>
              <p:nvPr/>
            </p:nvSpPr>
            <p:spPr>
              <a:xfrm rot="-5400000">
                <a:off x="269186" y="215221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8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8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6"/>
              <p:cNvSpPr/>
              <p:nvPr/>
            </p:nvSpPr>
            <p:spPr>
              <a:xfrm rot="-5400000">
                <a:off x="174681" y="206194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6"/>
              <p:cNvSpPr/>
              <p:nvPr/>
            </p:nvSpPr>
            <p:spPr>
              <a:xfrm rot="-5400000">
                <a:off x="174696" y="1988978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6"/>
              <p:cNvSpPr/>
              <p:nvPr/>
            </p:nvSpPr>
            <p:spPr>
              <a:xfrm rot="-5400000">
                <a:off x="256304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6"/>
              <p:cNvSpPr/>
              <p:nvPr/>
            </p:nvSpPr>
            <p:spPr>
              <a:xfrm rot="-5400000">
                <a:off x="269186" y="1780278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6"/>
              <p:cNvSpPr/>
              <p:nvPr/>
            </p:nvSpPr>
            <p:spPr>
              <a:xfrm rot="-5400000">
                <a:off x="174681" y="1690001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6"/>
              <p:cNvSpPr/>
              <p:nvPr/>
            </p:nvSpPr>
            <p:spPr>
              <a:xfrm rot="-5400000">
                <a:off x="174681" y="161805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401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401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6"/>
              <p:cNvSpPr/>
              <p:nvPr/>
            </p:nvSpPr>
            <p:spPr>
              <a:xfrm rot="-5400000">
                <a:off x="256304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668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668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6"/>
              <p:cNvSpPr/>
              <p:nvPr/>
            </p:nvSpPr>
            <p:spPr>
              <a:xfrm rot="-5400000">
                <a:off x="269186" y="1408339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668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668" y="3269"/>
                      <a:pt x="1535" y="3269"/>
                    </a:cubicBezTo>
                    <a:lnTo>
                      <a:pt x="4570" y="3269"/>
                    </a:lnTo>
                    <a:cubicBezTo>
                      <a:pt x="5404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6"/>
              <p:cNvSpPr/>
              <p:nvPr/>
            </p:nvSpPr>
            <p:spPr>
              <a:xfrm rot="-5400000">
                <a:off x="174681" y="1319064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400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400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6"/>
              <p:cNvSpPr/>
              <p:nvPr/>
            </p:nvSpPr>
            <p:spPr>
              <a:xfrm rot="-5400000">
                <a:off x="174681" y="124611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6"/>
              <p:cNvSpPr/>
              <p:nvPr/>
            </p:nvSpPr>
            <p:spPr>
              <a:xfrm rot="-5400000">
                <a:off x="256805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4570" y="3270"/>
                    </a:moveTo>
                    <a:lnTo>
                      <a:pt x="1502" y="3270"/>
                    </a:lnTo>
                    <a:cubicBezTo>
                      <a:pt x="668" y="3270"/>
                      <a:pt x="1" y="2569"/>
                      <a:pt x="1" y="1735"/>
                    </a:cubicBezTo>
                    <a:lnTo>
                      <a:pt x="1" y="1535"/>
                    </a:lnTo>
                    <a:cubicBezTo>
                      <a:pt x="1" y="701"/>
                      <a:pt x="668" y="1"/>
                      <a:pt x="1502" y="1"/>
                    </a:cubicBezTo>
                    <a:lnTo>
                      <a:pt x="4570" y="1"/>
                    </a:lnTo>
                    <a:cubicBezTo>
                      <a:pt x="5404" y="1"/>
                      <a:pt x="6072" y="701"/>
                      <a:pt x="6072" y="1535"/>
                    </a:cubicBezTo>
                    <a:lnTo>
                      <a:pt x="6072" y="1735"/>
                    </a:lnTo>
                    <a:cubicBezTo>
                      <a:pt x="6072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6"/>
              <p:cNvSpPr/>
              <p:nvPr/>
            </p:nvSpPr>
            <p:spPr>
              <a:xfrm rot="-5400000">
                <a:off x="269688" y="1036901"/>
                <a:ext cx="184483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270" extrusionOk="0">
                    <a:moveTo>
                      <a:pt x="1502" y="0"/>
                    </a:moveTo>
                    <a:cubicBezTo>
                      <a:pt x="668" y="0"/>
                      <a:pt x="1" y="701"/>
                      <a:pt x="1" y="1535"/>
                    </a:cubicBezTo>
                    <a:lnTo>
                      <a:pt x="1" y="1735"/>
                    </a:lnTo>
                    <a:cubicBezTo>
                      <a:pt x="1" y="2569"/>
                      <a:pt x="668" y="3269"/>
                      <a:pt x="1502" y="3269"/>
                    </a:cubicBezTo>
                    <a:lnTo>
                      <a:pt x="4570" y="3269"/>
                    </a:lnTo>
                    <a:cubicBezTo>
                      <a:pt x="5404" y="3269"/>
                      <a:pt x="6072" y="2569"/>
                      <a:pt x="6072" y="1735"/>
                    </a:cubicBezTo>
                    <a:lnTo>
                      <a:pt x="6072" y="1535"/>
                    </a:lnTo>
                    <a:cubicBezTo>
                      <a:pt x="6072" y="701"/>
                      <a:pt x="5404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6"/>
              <p:cNvSpPr/>
              <p:nvPr/>
            </p:nvSpPr>
            <p:spPr>
              <a:xfrm rot="-5400000">
                <a:off x="174681" y="947125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6"/>
              <p:cNvSpPr/>
              <p:nvPr/>
            </p:nvSpPr>
            <p:spPr>
              <a:xfrm rot="-5400000">
                <a:off x="174681" y="874177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5" y="11776"/>
                    </a:moveTo>
                    <a:lnTo>
                      <a:pt x="835" y="11776"/>
                    </a:lnTo>
                    <a:cubicBezTo>
                      <a:pt x="368" y="11776"/>
                      <a:pt x="1" y="11409"/>
                      <a:pt x="1" y="10942"/>
                    </a:cubicBezTo>
                    <a:lnTo>
                      <a:pt x="1" y="834"/>
                    </a:lnTo>
                    <a:cubicBezTo>
                      <a:pt x="1" y="401"/>
                      <a:pt x="368" y="0"/>
                      <a:pt x="835" y="0"/>
                    </a:cubicBezTo>
                    <a:lnTo>
                      <a:pt x="835" y="0"/>
                    </a:lnTo>
                    <a:cubicBezTo>
                      <a:pt x="1302" y="0"/>
                      <a:pt x="1669" y="401"/>
                      <a:pt x="1669" y="834"/>
                    </a:cubicBezTo>
                    <a:lnTo>
                      <a:pt x="1669" y="10942"/>
                    </a:lnTo>
                    <a:cubicBezTo>
                      <a:pt x="1669" y="11409"/>
                      <a:pt x="1302" y="11776"/>
                      <a:pt x="835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6"/>
              <p:cNvSpPr/>
              <p:nvPr/>
            </p:nvSpPr>
            <p:spPr>
              <a:xfrm rot="-5400000">
                <a:off x="256304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37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37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6"/>
              <p:cNvSpPr/>
              <p:nvPr/>
            </p:nvSpPr>
            <p:spPr>
              <a:xfrm rot="-5400000">
                <a:off x="269186" y="66546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1535" y="0"/>
                    </a:moveTo>
                    <a:cubicBezTo>
                      <a:pt x="701" y="0"/>
                      <a:pt x="0" y="701"/>
                      <a:pt x="0" y="1535"/>
                    </a:cubicBezTo>
                    <a:lnTo>
                      <a:pt x="0" y="1735"/>
                    </a:lnTo>
                    <a:cubicBezTo>
                      <a:pt x="0" y="2569"/>
                      <a:pt x="701" y="3269"/>
                      <a:pt x="1535" y="3269"/>
                    </a:cubicBezTo>
                    <a:lnTo>
                      <a:pt x="4570" y="3269"/>
                    </a:lnTo>
                    <a:cubicBezTo>
                      <a:pt x="5437" y="3269"/>
                      <a:pt x="6105" y="2569"/>
                      <a:pt x="6105" y="1735"/>
                    </a:cubicBezTo>
                    <a:lnTo>
                      <a:pt x="6105" y="1535"/>
                    </a:lnTo>
                    <a:cubicBezTo>
                      <a:pt x="6105" y="701"/>
                      <a:pt x="5437" y="0"/>
                      <a:pt x="45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6"/>
              <p:cNvSpPr/>
              <p:nvPr/>
            </p:nvSpPr>
            <p:spPr>
              <a:xfrm rot="-5400000">
                <a:off x="174681" y="57518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301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6"/>
              <p:cNvSpPr/>
              <p:nvPr/>
            </p:nvSpPr>
            <p:spPr>
              <a:xfrm rot="-5400000">
                <a:off x="174696" y="502223"/>
                <a:ext cx="5067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301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6"/>
              <p:cNvSpPr/>
              <p:nvPr/>
            </p:nvSpPr>
            <p:spPr>
              <a:xfrm rot="-5400000">
                <a:off x="256304" y="293523"/>
                <a:ext cx="185485" cy="9707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3270" extrusionOk="0">
                    <a:moveTo>
                      <a:pt x="4570" y="3270"/>
                    </a:moveTo>
                    <a:lnTo>
                      <a:pt x="1535" y="3270"/>
                    </a:lnTo>
                    <a:cubicBezTo>
                      <a:pt x="701" y="3270"/>
                      <a:pt x="0" y="2569"/>
                      <a:pt x="0" y="1735"/>
                    </a:cubicBezTo>
                    <a:lnTo>
                      <a:pt x="0" y="1535"/>
                    </a:lnTo>
                    <a:cubicBezTo>
                      <a:pt x="0" y="701"/>
                      <a:pt x="701" y="1"/>
                      <a:pt x="1535" y="1"/>
                    </a:cubicBezTo>
                    <a:lnTo>
                      <a:pt x="4570" y="1"/>
                    </a:lnTo>
                    <a:cubicBezTo>
                      <a:pt x="5404" y="1"/>
                      <a:pt x="6105" y="701"/>
                      <a:pt x="6105" y="1535"/>
                    </a:cubicBezTo>
                    <a:lnTo>
                      <a:pt x="6105" y="1735"/>
                    </a:lnTo>
                    <a:cubicBezTo>
                      <a:pt x="6105" y="2569"/>
                      <a:pt x="5404" y="3270"/>
                      <a:pt x="4570" y="3270"/>
                    </a:cubicBezTo>
                    <a:close/>
                  </a:path>
                </a:pathLst>
              </a:custGeom>
              <a:solidFill>
                <a:srgbClr val="C3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6"/>
              <p:cNvSpPr/>
              <p:nvPr/>
            </p:nvSpPr>
            <p:spPr>
              <a:xfrm rot="-5400000">
                <a:off x="174681" y="203246"/>
                <a:ext cx="50708" cy="349571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1776" extrusionOk="0">
                    <a:moveTo>
                      <a:pt x="834" y="11776"/>
                    </a:moveTo>
                    <a:lnTo>
                      <a:pt x="834" y="11776"/>
                    </a:lnTo>
                    <a:cubicBezTo>
                      <a:pt x="367" y="11776"/>
                      <a:pt x="0" y="11409"/>
                      <a:pt x="0" y="10942"/>
                    </a:cubicBezTo>
                    <a:lnTo>
                      <a:pt x="0" y="834"/>
                    </a:lnTo>
                    <a:cubicBezTo>
                      <a:pt x="0" y="401"/>
                      <a:pt x="367" y="0"/>
                      <a:pt x="834" y="0"/>
                    </a:cubicBezTo>
                    <a:lnTo>
                      <a:pt x="834" y="0"/>
                    </a:lnTo>
                    <a:cubicBezTo>
                      <a:pt x="1268" y="0"/>
                      <a:pt x="1668" y="401"/>
                      <a:pt x="1668" y="834"/>
                    </a:cubicBezTo>
                    <a:lnTo>
                      <a:pt x="1668" y="10942"/>
                    </a:lnTo>
                    <a:cubicBezTo>
                      <a:pt x="1668" y="11409"/>
                      <a:pt x="1268" y="11776"/>
                      <a:pt x="834" y="11776"/>
                    </a:cubicBezTo>
                    <a:close/>
                  </a:path>
                </a:pathLst>
              </a:custGeom>
              <a:solidFill>
                <a:srgbClr val="AEAD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03" name="Google Shape;3303;p26"/>
              <p:cNvGrpSpPr/>
              <p:nvPr/>
            </p:nvGrpSpPr>
            <p:grpSpPr>
              <a:xfrm>
                <a:off x="25250" y="249316"/>
                <a:ext cx="385214" cy="185485"/>
                <a:chOff x="25250" y="249316"/>
                <a:chExt cx="385214" cy="185485"/>
              </a:xfrm>
            </p:grpSpPr>
            <p:sp>
              <p:nvSpPr>
                <p:cNvPr id="3304" name="Google Shape;3304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7" name="Google Shape;3307;p26"/>
              <p:cNvGrpSpPr/>
              <p:nvPr/>
            </p:nvGrpSpPr>
            <p:grpSpPr>
              <a:xfrm>
                <a:off x="25250" y="621253"/>
                <a:ext cx="385214" cy="185485"/>
                <a:chOff x="25250" y="249316"/>
                <a:chExt cx="385214" cy="185485"/>
              </a:xfrm>
            </p:grpSpPr>
            <p:sp>
              <p:nvSpPr>
                <p:cNvPr id="3308" name="Google Shape;3308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1" name="Google Shape;3311;p26"/>
              <p:cNvGrpSpPr/>
              <p:nvPr/>
            </p:nvGrpSpPr>
            <p:grpSpPr>
              <a:xfrm>
                <a:off x="25250" y="992691"/>
                <a:ext cx="385214" cy="185485"/>
                <a:chOff x="25250" y="249316"/>
                <a:chExt cx="385214" cy="185485"/>
              </a:xfrm>
            </p:grpSpPr>
            <p:sp>
              <p:nvSpPr>
                <p:cNvPr id="3312" name="Google Shape;3312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5" name="Google Shape;3315;p26"/>
              <p:cNvGrpSpPr/>
              <p:nvPr/>
            </p:nvGrpSpPr>
            <p:grpSpPr>
              <a:xfrm>
                <a:off x="25250" y="1364378"/>
                <a:ext cx="385214" cy="185485"/>
                <a:chOff x="25250" y="249316"/>
                <a:chExt cx="385214" cy="185485"/>
              </a:xfrm>
            </p:grpSpPr>
            <p:sp>
              <p:nvSpPr>
                <p:cNvPr id="3316" name="Google Shape;3316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19" name="Google Shape;3319;p26"/>
              <p:cNvGrpSpPr/>
              <p:nvPr/>
            </p:nvGrpSpPr>
            <p:grpSpPr>
              <a:xfrm>
                <a:off x="25250" y="1736066"/>
                <a:ext cx="385214" cy="185485"/>
                <a:chOff x="25250" y="249316"/>
                <a:chExt cx="385214" cy="185485"/>
              </a:xfrm>
            </p:grpSpPr>
            <p:sp>
              <p:nvSpPr>
                <p:cNvPr id="3320" name="Google Shape;3320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3" name="Google Shape;3323;p26"/>
              <p:cNvGrpSpPr/>
              <p:nvPr/>
            </p:nvGrpSpPr>
            <p:grpSpPr>
              <a:xfrm>
                <a:off x="25250" y="2108003"/>
                <a:ext cx="385214" cy="185485"/>
                <a:chOff x="25250" y="249316"/>
                <a:chExt cx="385214" cy="185485"/>
              </a:xfrm>
            </p:grpSpPr>
            <p:sp>
              <p:nvSpPr>
                <p:cNvPr id="3324" name="Google Shape;3324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7" name="Google Shape;3327;p26"/>
              <p:cNvGrpSpPr/>
              <p:nvPr/>
            </p:nvGrpSpPr>
            <p:grpSpPr>
              <a:xfrm>
                <a:off x="25250" y="2479441"/>
                <a:ext cx="385214" cy="185485"/>
                <a:chOff x="25250" y="249316"/>
                <a:chExt cx="385214" cy="185485"/>
              </a:xfrm>
            </p:grpSpPr>
            <p:sp>
              <p:nvSpPr>
                <p:cNvPr id="3328" name="Google Shape;3328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1" name="Google Shape;3331;p26"/>
              <p:cNvGrpSpPr/>
              <p:nvPr/>
            </p:nvGrpSpPr>
            <p:grpSpPr>
              <a:xfrm>
                <a:off x="25250" y="2851128"/>
                <a:ext cx="385214" cy="185485"/>
                <a:chOff x="25250" y="249316"/>
                <a:chExt cx="385214" cy="185485"/>
              </a:xfrm>
            </p:grpSpPr>
            <p:sp>
              <p:nvSpPr>
                <p:cNvPr id="3332" name="Google Shape;3332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5" name="Google Shape;3335;p26"/>
              <p:cNvGrpSpPr/>
              <p:nvPr/>
            </p:nvGrpSpPr>
            <p:grpSpPr>
              <a:xfrm>
                <a:off x="25250" y="3222828"/>
                <a:ext cx="385214" cy="185485"/>
                <a:chOff x="25250" y="249316"/>
                <a:chExt cx="385214" cy="185485"/>
              </a:xfrm>
            </p:grpSpPr>
            <p:sp>
              <p:nvSpPr>
                <p:cNvPr id="3336" name="Google Shape;3336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9" name="Google Shape;3339;p26"/>
              <p:cNvGrpSpPr/>
              <p:nvPr/>
            </p:nvGrpSpPr>
            <p:grpSpPr>
              <a:xfrm>
                <a:off x="25250" y="3594766"/>
                <a:ext cx="385214" cy="185485"/>
                <a:chOff x="25250" y="249316"/>
                <a:chExt cx="385214" cy="185485"/>
              </a:xfrm>
            </p:grpSpPr>
            <p:sp>
              <p:nvSpPr>
                <p:cNvPr id="3340" name="Google Shape;3340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3" name="Google Shape;3343;p26"/>
              <p:cNvGrpSpPr/>
              <p:nvPr/>
            </p:nvGrpSpPr>
            <p:grpSpPr>
              <a:xfrm>
                <a:off x="25250" y="3966203"/>
                <a:ext cx="385214" cy="185485"/>
                <a:chOff x="25250" y="249316"/>
                <a:chExt cx="385214" cy="185485"/>
              </a:xfrm>
            </p:grpSpPr>
            <p:sp>
              <p:nvSpPr>
                <p:cNvPr id="3344" name="Google Shape;3344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6" name="Google Shape;3346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47" name="Google Shape;3347;p26"/>
              <p:cNvGrpSpPr/>
              <p:nvPr/>
            </p:nvGrpSpPr>
            <p:grpSpPr>
              <a:xfrm>
                <a:off x="25250" y="4337891"/>
                <a:ext cx="385214" cy="185485"/>
                <a:chOff x="25250" y="249316"/>
                <a:chExt cx="385214" cy="185485"/>
              </a:xfrm>
            </p:grpSpPr>
            <p:sp>
              <p:nvSpPr>
                <p:cNvPr id="3348" name="Google Shape;3348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9" name="Google Shape;3349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0" name="Google Shape;3350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51" name="Google Shape;3351;p26"/>
              <p:cNvGrpSpPr/>
              <p:nvPr/>
            </p:nvGrpSpPr>
            <p:grpSpPr>
              <a:xfrm>
                <a:off x="25250" y="4709566"/>
                <a:ext cx="385214" cy="185485"/>
                <a:chOff x="25250" y="249316"/>
                <a:chExt cx="385214" cy="185485"/>
              </a:xfrm>
            </p:grpSpPr>
            <p:sp>
              <p:nvSpPr>
                <p:cNvPr id="3352" name="Google Shape;3352;p26"/>
                <p:cNvSpPr/>
                <p:nvPr/>
              </p:nvSpPr>
              <p:spPr>
                <a:xfrm rot="-5400000">
                  <a:off x="269186" y="293523"/>
                  <a:ext cx="185485" cy="97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270" extrusionOk="0">
                      <a:moveTo>
                        <a:pt x="1535" y="0"/>
                      </a:moveTo>
                      <a:cubicBezTo>
                        <a:pt x="701" y="0"/>
                        <a:pt x="0" y="701"/>
                        <a:pt x="0" y="1535"/>
                      </a:cubicBezTo>
                      <a:lnTo>
                        <a:pt x="0" y="1735"/>
                      </a:lnTo>
                      <a:cubicBezTo>
                        <a:pt x="0" y="2569"/>
                        <a:pt x="701" y="3269"/>
                        <a:pt x="1535" y="3269"/>
                      </a:cubicBezTo>
                      <a:lnTo>
                        <a:pt x="4570" y="3269"/>
                      </a:lnTo>
                      <a:cubicBezTo>
                        <a:pt x="5404" y="3269"/>
                        <a:pt x="6105" y="2569"/>
                        <a:pt x="6105" y="1735"/>
                      </a:cubicBezTo>
                      <a:lnTo>
                        <a:pt x="6105" y="1535"/>
                      </a:lnTo>
                      <a:cubicBezTo>
                        <a:pt x="6105" y="701"/>
                        <a:pt x="5404" y="0"/>
                        <a:pt x="457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D9D9D9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4288" dist="19050" algn="bl" rotWithShape="0">
                    <a:srgbClr val="000000">
                      <a:alpha val="1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3" name="Google Shape;3353;p26"/>
                <p:cNvSpPr/>
                <p:nvPr/>
              </p:nvSpPr>
              <p:spPr>
                <a:xfrm rot="-5400000">
                  <a:off x="174696" y="130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26"/>
                <p:cNvSpPr/>
                <p:nvPr/>
              </p:nvSpPr>
              <p:spPr>
                <a:xfrm rot="-5400000">
                  <a:off x="174696" y="204283"/>
                  <a:ext cx="50678" cy="349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1776" extrusionOk="0">
                      <a:moveTo>
                        <a:pt x="834" y="11776"/>
                      </a:moveTo>
                      <a:lnTo>
                        <a:pt x="834" y="11776"/>
                      </a:lnTo>
                      <a:cubicBezTo>
                        <a:pt x="367" y="11776"/>
                        <a:pt x="0" y="11409"/>
                        <a:pt x="0" y="10942"/>
                      </a:cubicBezTo>
                      <a:lnTo>
                        <a:pt x="0" y="834"/>
                      </a:lnTo>
                      <a:cubicBezTo>
                        <a:pt x="0" y="401"/>
                        <a:pt x="367" y="0"/>
                        <a:pt x="834" y="0"/>
                      </a:cubicBezTo>
                      <a:lnTo>
                        <a:pt x="834" y="0"/>
                      </a:lnTo>
                      <a:cubicBezTo>
                        <a:pt x="1268" y="0"/>
                        <a:pt x="1668" y="401"/>
                        <a:pt x="1668" y="834"/>
                      </a:cubicBezTo>
                      <a:lnTo>
                        <a:pt x="1668" y="10942"/>
                      </a:lnTo>
                      <a:cubicBezTo>
                        <a:pt x="1668" y="11409"/>
                        <a:pt x="1268" y="11776"/>
                        <a:pt x="834" y="117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9D9D9"/>
                    </a:gs>
                    <a:gs pos="34000">
                      <a:srgbClr val="FFFFFF"/>
                    </a:gs>
                    <a:gs pos="64000">
                      <a:srgbClr val="D9D9D9"/>
                    </a:gs>
                    <a:gs pos="100000">
                      <a:srgbClr val="434343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algn="bl" rotWithShape="0">
                    <a:srgbClr val="000000">
                      <a:alpha val="71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55" name="Google Shape;3355;p26"/>
              <p:cNvSpPr/>
              <p:nvPr/>
            </p:nvSpPr>
            <p:spPr>
              <a:xfrm rot="5400000" flipH="1">
                <a:off x="-1852659" y="2533666"/>
                <a:ext cx="5143393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169288" h="1535" extrusionOk="0">
                    <a:moveTo>
                      <a:pt x="0" y="1534"/>
                    </a:moveTo>
                    <a:lnTo>
                      <a:pt x="0" y="0"/>
                    </a:lnTo>
                    <a:lnTo>
                      <a:pt x="169288" y="0"/>
                    </a:lnTo>
                    <a:lnTo>
                      <a:pt x="169288" y="1534"/>
                    </a:ln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0626"/>
            </a:gs>
            <a:gs pos="100000">
              <a:srgbClr val="000000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Damion" panose="02000000000000000000"/>
              <a:buNone/>
              <a:defRPr sz="3200">
                <a:solidFill>
                  <a:schemeClr val="accent6"/>
                </a:solidFill>
                <a:latin typeface="Damion" panose="02000000000000000000"/>
                <a:ea typeface="Damion" panose="02000000000000000000"/>
                <a:cs typeface="Damion" panose="02000000000000000000"/>
                <a:sym typeface="Damion" panose="02000000000000000000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sz="3200" b="1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sz="3200" b="1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sz="3200" b="1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sz="3200" b="1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sz="3200" b="1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sz="3200" b="1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sz="3200" b="1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sz="3200" b="1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 panose="020B0606030504020204"/>
              <a:buChar char="●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 panose="020B0606030504020204"/>
              <a:buChar char="○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 panose="020B0606030504020204"/>
              <a:buChar char="■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 panose="020B0606030504020204"/>
              <a:buChar char="●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 panose="020B0606030504020204"/>
              <a:buChar char="○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 panose="020B0606030504020204"/>
              <a:buChar char="■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 panose="020B0606030504020204"/>
              <a:buChar char="●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 panose="020B0606030504020204"/>
              <a:buChar char="○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 panose="020B0606030504020204"/>
              <a:buChar char="■"/>
              <a:defRPr sz="16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64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5.xml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customXml" Target="../ink/ink3.xml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4.png"/><Relationship Id="rId18" Type="http://schemas.microsoft.com/office/2007/relationships/hdphoto" Target="../media/hdphoto10.wdp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36.pn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9.wdp"/><Relationship Id="rId5" Type="http://schemas.openxmlformats.org/officeDocument/2006/relationships/image" Target="../media/image6.png"/><Relationship Id="rId10" Type="http://schemas.openxmlformats.org/officeDocument/2006/relationships/image" Target="../media/image33.png"/><Relationship Id="rId19" Type="http://schemas.openxmlformats.org/officeDocument/2006/relationships/image" Target="../media/image37.png"/><Relationship Id="rId4" Type="http://schemas.microsoft.com/office/2007/relationships/hdphoto" Target="../media/hdphoto5.wdp"/><Relationship Id="rId9" Type="http://schemas.microsoft.com/office/2007/relationships/hdphoto" Target="../media/hdphoto4.wdp"/><Relationship Id="rId14" Type="http://schemas.openxmlformats.org/officeDocument/2006/relationships/customXml" Target="../ink/ink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32"/>
          <p:cNvSpPr/>
          <p:nvPr/>
        </p:nvSpPr>
        <p:spPr>
          <a:xfrm>
            <a:off x="6688430" y="0"/>
            <a:ext cx="1270457" cy="4838574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32"/>
          <p:cNvSpPr/>
          <p:nvPr/>
        </p:nvSpPr>
        <p:spPr>
          <a:xfrm flipH="1">
            <a:off x="432980" y="0"/>
            <a:ext cx="771731" cy="2939162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2"/>
          </a:solidFill>
          <a:ln w="13850" cap="flat" cmpd="sng">
            <a:solidFill>
              <a:schemeClr val="accent2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32"/>
          <p:cNvSpPr/>
          <p:nvPr/>
        </p:nvSpPr>
        <p:spPr>
          <a:xfrm>
            <a:off x="1204711" y="-758907"/>
            <a:ext cx="720164" cy="2742765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3"/>
          </a:solidFill>
          <a:ln w="13850" cap="flat" cmpd="sng">
            <a:solidFill>
              <a:schemeClr val="accent3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399;p32">
            <a:extLst>
              <a:ext uri="{FF2B5EF4-FFF2-40B4-BE49-F238E27FC236}">
                <a16:creationId xmlns:a16="http://schemas.microsoft.com/office/drawing/2014/main" id="{78994F8B-83AB-5AA6-0FA6-E18BF286CBEE}"/>
              </a:ext>
            </a:extLst>
          </p:cNvPr>
          <p:cNvSpPr/>
          <p:nvPr/>
        </p:nvSpPr>
        <p:spPr>
          <a:xfrm flipH="1">
            <a:off x="6252172" y="-301690"/>
            <a:ext cx="771731" cy="2939162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2"/>
          </a:solidFill>
          <a:ln w="13850" cap="flat" cmpd="sng">
            <a:solidFill>
              <a:schemeClr val="accent2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3180D1A-8E46-0F97-E766-A0016D553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68" y="884421"/>
            <a:ext cx="2096883" cy="37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5C04D0-5C39-F7F3-4DB2-5BB66875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101" y="478830"/>
            <a:ext cx="3779797" cy="4572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BJT圖片">
            <a:extLst>
              <a:ext uri="{FF2B5EF4-FFF2-40B4-BE49-F238E27FC236}">
                <a16:creationId xmlns:a16="http://schemas.microsoft.com/office/drawing/2014/main" id="{A3151D81-F38C-E865-C13A-7ECE7A5A5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509" r="5798" b="16595"/>
          <a:stretch/>
        </p:blipFill>
        <p:spPr>
          <a:xfrm>
            <a:off x="1883454" y="1649787"/>
            <a:ext cx="2413175" cy="224298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7BA249D-3870-02FD-A3FC-453C51B942A1}"/>
              </a:ext>
            </a:extLst>
          </p:cNvPr>
          <p:cNvSpPr txBox="1"/>
          <p:nvPr/>
        </p:nvSpPr>
        <p:spPr>
          <a:xfrm>
            <a:off x="2877726" y="2263973"/>
            <a:ext cx="54373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TW" altLang="en-US" dirty="0"/>
              <a:t>射極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916206-4AC0-AF3E-4A7A-31FF348F7E53}"/>
              </a:ext>
            </a:extLst>
          </p:cNvPr>
          <p:cNvSpPr txBox="1"/>
          <p:nvPr/>
        </p:nvSpPr>
        <p:spPr>
          <a:xfrm>
            <a:off x="2877725" y="25717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基極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83101B-4B51-7151-6A77-280FB4E585A7}"/>
              </a:ext>
            </a:extLst>
          </p:cNvPr>
          <p:cNvSpPr txBox="1"/>
          <p:nvPr/>
        </p:nvSpPr>
        <p:spPr>
          <a:xfrm>
            <a:off x="2877725" y="28795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集極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A939155-FFA7-7955-45BA-1772AC426C41}"/>
              </a:ext>
            </a:extLst>
          </p:cNvPr>
          <p:cNvSpPr/>
          <p:nvPr/>
        </p:nvSpPr>
        <p:spPr>
          <a:xfrm>
            <a:off x="5596129" y="2879527"/>
            <a:ext cx="1077484" cy="723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256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DC3D9-D40F-59CF-94B6-5ACD5F40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動作原理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B9233F-276B-E934-567B-B90171E4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0" y="1111739"/>
            <a:ext cx="2379458" cy="333881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CD94ED4-9F17-7550-EEC9-BE39F12FCCF1}"/>
              </a:ext>
            </a:extLst>
          </p:cNvPr>
          <p:cNvSpPr txBox="1"/>
          <p:nvPr/>
        </p:nvSpPr>
        <p:spPr>
          <a:xfrm>
            <a:off x="4933095" y="1590451"/>
            <a:ext cx="34846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•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當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B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腳輸入高電壓時，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CE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之間會產生通道導致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CE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之間導通，</a:t>
            </a:r>
            <a:endParaRPr kumimoji="1" lang="en-US" altLang="zh-TW" sz="2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反之則會關閉</a:t>
            </a:r>
            <a:r>
              <a:rPr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BCEFF6-2B6E-DD04-4600-E6D15EF6D3AB}"/>
              </a:ext>
            </a:extLst>
          </p:cNvPr>
          <p:cNvSpPr/>
          <p:nvPr/>
        </p:nvSpPr>
        <p:spPr>
          <a:xfrm>
            <a:off x="1853514" y="2817341"/>
            <a:ext cx="271848" cy="230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C9288A-5645-A2A0-F2D4-4C5166AEC623}"/>
              </a:ext>
            </a:extLst>
          </p:cNvPr>
          <p:cNvSpPr/>
          <p:nvPr/>
        </p:nvSpPr>
        <p:spPr>
          <a:xfrm>
            <a:off x="2583180" y="2495550"/>
            <a:ext cx="8915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BE5FDA4-F009-7600-7B18-F06F85A9B1F8}"/>
              </a:ext>
            </a:extLst>
          </p:cNvPr>
          <p:cNvCxnSpPr/>
          <p:nvPr/>
        </p:nvCxnSpPr>
        <p:spPr>
          <a:xfrm>
            <a:off x="2625090" y="2465070"/>
            <a:ext cx="0" cy="35227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C08D6C7-1F79-F200-9BD9-B3F6B161C09F}"/>
              </a:ext>
            </a:extLst>
          </p:cNvPr>
          <p:cNvCxnSpPr/>
          <p:nvPr/>
        </p:nvCxnSpPr>
        <p:spPr>
          <a:xfrm>
            <a:off x="2636520" y="2428875"/>
            <a:ext cx="0" cy="35227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187499A-69CB-F4D0-95CA-89641945F22E}"/>
              </a:ext>
            </a:extLst>
          </p:cNvPr>
          <p:cNvSpPr/>
          <p:nvPr/>
        </p:nvSpPr>
        <p:spPr>
          <a:xfrm>
            <a:off x="2947034" y="2754631"/>
            <a:ext cx="592455" cy="3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02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0A5AA-08F6-3CCA-0C0C-77A0506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FBA8E6-F689-6AD4-EBF1-3FF622641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60" y="1121373"/>
            <a:ext cx="2379458" cy="3338814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223B2CFC-49F8-4DB3-2368-0917F5AC9B76}"/>
              </a:ext>
            </a:extLst>
          </p:cNvPr>
          <p:cNvCxnSpPr/>
          <p:nvPr/>
        </p:nvCxnSpPr>
        <p:spPr>
          <a:xfrm>
            <a:off x="2639918" y="3062177"/>
            <a:ext cx="0" cy="52099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F2CB2B-C4EE-A796-0B44-557BB6973CB4}"/>
              </a:ext>
            </a:extLst>
          </p:cNvPr>
          <p:cNvSpPr txBox="1"/>
          <p:nvPr/>
        </p:nvSpPr>
        <p:spPr>
          <a:xfrm>
            <a:off x="4933095" y="1590451"/>
            <a:ext cx="34846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•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當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B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腳輸入高電壓時，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CE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之間會產生通道導致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CE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之間導通</a:t>
            </a:r>
            <a:r>
              <a:rPr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F751D9-5566-1C64-25EF-BD64F0321C0F}"/>
              </a:ext>
            </a:extLst>
          </p:cNvPr>
          <p:cNvSpPr/>
          <p:nvPr/>
        </p:nvSpPr>
        <p:spPr>
          <a:xfrm>
            <a:off x="2583180" y="2495550"/>
            <a:ext cx="8915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F689EC1-7FFE-06E7-4495-C7DA49C4A199}"/>
              </a:ext>
            </a:extLst>
          </p:cNvPr>
          <p:cNvCxnSpPr/>
          <p:nvPr/>
        </p:nvCxnSpPr>
        <p:spPr>
          <a:xfrm>
            <a:off x="2636520" y="2428875"/>
            <a:ext cx="0" cy="35227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EB52411-F96A-CA30-FD95-3C1A9F36B285}"/>
              </a:ext>
            </a:extLst>
          </p:cNvPr>
          <p:cNvSpPr/>
          <p:nvPr/>
        </p:nvSpPr>
        <p:spPr>
          <a:xfrm>
            <a:off x="2947034" y="2754631"/>
            <a:ext cx="592455" cy="3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52F1165-2C96-1C0F-C700-7EC90303D95F}"/>
              </a:ext>
            </a:extLst>
          </p:cNvPr>
          <p:cNvCxnSpPr/>
          <p:nvPr/>
        </p:nvCxnSpPr>
        <p:spPr>
          <a:xfrm>
            <a:off x="2613660" y="2474595"/>
            <a:ext cx="0" cy="306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4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027C5CF-21EB-BF21-A2E4-EC6BC3CD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39" y="1112038"/>
            <a:ext cx="2391227" cy="3338814"/>
          </a:xfrm>
          <a:prstGeom prst="rect">
            <a:avLst/>
          </a:prstGeom>
        </p:spPr>
      </p:pic>
      <p:cxnSp>
        <p:nvCxnSpPr>
          <p:cNvPr id="5" name="直線箭頭接點 13">
            <a:extLst>
              <a:ext uri="{FF2B5EF4-FFF2-40B4-BE49-F238E27FC236}">
                <a16:creationId xmlns:a16="http://schemas.microsoft.com/office/drawing/2014/main" id="{0B4DA884-B498-F459-6259-76DEB83B6A2A}"/>
              </a:ext>
            </a:extLst>
          </p:cNvPr>
          <p:cNvCxnSpPr/>
          <p:nvPr/>
        </p:nvCxnSpPr>
        <p:spPr>
          <a:xfrm>
            <a:off x="2632610" y="3060462"/>
            <a:ext cx="0" cy="52099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8EC36B0-29A7-EFDD-D47E-74A599FBC153}"/>
              </a:ext>
            </a:extLst>
          </p:cNvPr>
          <p:cNvCxnSpPr>
            <a:cxnSpLocks/>
          </p:cNvCxnSpPr>
          <p:nvPr/>
        </p:nvCxnSpPr>
        <p:spPr>
          <a:xfrm>
            <a:off x="2523213" y="3215467"/>
            <a:ext cx="209252" cy="18299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8AAFCEE-F9FA-9154-DF08-B8CE3EF93656}"/>
              </a:ext>
            </a:extLst>
          </p:cNvPr>
          <p:cNvCxnSpPr>
            <a:cxnSpLocks/>
          </p:cNvCxnSpPr>
          <p:nvPr/>
        </p:nvCxnSpPr>
        <p:spPr>
          <a:xfrm flipV="1">
            <a:off x="2523213" y="3215467"/>
            <a:ext cx="209252" cy="18299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副標題 9">
            <a:extLst>
              <a:ext uri="{FF2B5EF4-FFF2-40B4-BE49-F238E27FC236}">
                <a16:creationId xmlns:a16="http://schemas.microsoft.com/office/drawing/2014/main" id="{B35941EA-2FEF-B709-6B05-6E8027EBA5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19600" y="1535885"/>
            <a:ext cx="3614928" cy="178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/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•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 當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B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腳輸入低電壓時，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CE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之間的通道斷路導致</a:t>
            </a:r>
            <a:r>
              <a:rPr kumimoji="1"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CE</a:t>
            </a:r>
            <a:r>
              <a:rPr kumimoji="1"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之間開路</a:t>
            </a:r>
            <a:r>
              <a:rPr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ADE48D-F899-6F9D-023D-7BAC262C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00" y="542925"/>
            <a:ext cx="7691400" cy="457200"/>
          </a:xfrm>
        </p:spPr>
        <p:txBody>
          <a:bodyPr/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A333967-1AF7-524F-C2B7-7330B9DA3011}"/>
              </a:ext>
            </a:extLst>
          </p:cNvPr>
          <p:cNvSpPr/>
          <p:nvPr/>
        </p:nvSpPr>
        <p:spPr>
          <a:xfrm>
            <a:off x="2583180" y="2495550"/>
            <a:ext cx="8915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03D0A36-18D7-D22D-942E-65C0100B3766}"/>
              </a:ext>
            </a:extLst>
          </p:cNvPr>
          <p:cNvCxnSpPr/>
          <p:nvPr/>
        </p:nvCxnSpPr>
        <p:spPr>
          <a:xfrm>
            <a:off x="2634615" y="2428875"/>
            <a:ext cx="0" cy="35227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C4EE978F-B8D3-C58E-823B-9D3459D5B670}"/>
              </a:ext>
            </a:extLst>
          </p:cNvPr>
          <p:cNvSpPr/>
          <p:nvPr/>
        </p:nvSpPr>
        <p:spPr>
          <a:xfrm>
            <a:off x="2947034" y="2754631"/>
            <a:ext cx="592455" cy="3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BFD3775-5018-78D1-BA2B-EC4D042085B0}"/>
              </a:ext>
            </a:extLst>
          </p:cNvPr>
          <p:cNvCxnSpPr/>
          <p:nvPr/>
        </p:nvCxnSpPr>
        <p:spPr>
          <a:xfrm>
            <a:off x="2611755" y="2474595"/>
            <a:ext cx="0" cy="306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9B9B4BB-9BA1-6ECB-466F-EC7738DC4E81}"/>
              </a:ext>
            </a:extLst>
          </p:cNvPr>
          <p:cNvCxnSpPr/>
          <p:nvPr/>
        </p:nvCxnSpPr>
        <p:spPr>
          <a:xfrm>
            <a:off x="2611755" y="2474595"/>
            <a:ext cx="0" cy="3065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52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AD09EB-119A-3FF1-1185-D08B0D8BA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28" y="591855"/>
            <a:ext cx="3695928" cy="457200"/>
          </a:xfrm>
        </p:spPr>
        <p:txBody>
          <a:bodyPr/>
          <a:lstStyle/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 十 計 數 器</a:t>
            </a:r>
          </a:p>
        </p:txBody>
      </p:sp>
      <p:pic>
        <p:nvPicPr>
          <p:cNvPr id="2050" name="Picture 2" descr="1 Piece CD4017 IC FOR Timer Counter and Clock Projects : Amazon.in: Home &amp;  Kitchen">
            <a:extLst>
              <a:ext uri="{FF2B5EF4-FFF2-40B4-BE49-F238E27FC236}">
                <a16:creationId xmlns:a16="http://schemas.microsoft.com/office/drawing/2014/main" id="{69D452CC-AFF0-B5B5-EC72-49D5079F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5" b="97535" l="3182" r="97273">
                        <a14:foregroundMark x1="8091" y1="48875" x2="8091" y2="48875"/>
                        <a14:foregroundMark x1="3182" y1="49946" x2="15636" y2="70632"/>
                        <a14:foregroundMark x1="21273" y1="72883" x2="22273" y2="75241"/>
                        <a14:foregroundMark x1="23455" y1="77921" x2="23455" y2="79636"/>
                        <a14:foregroundMark x1="22000" y1="79314" x2="22909" y2="86281"/>
                        <a14:foregroundMark x1="22545" y1="87567" x2="22727" y2="91961"/>
                        <a14:foregroundMark x1="22273" y1="86066" x2="23364" y2="97642"/>
                        <a14:foregroundMark x1="22091" y1="83816" x2="22545" y2="97642"/>
                        <a14:foregroundMark x1="24545" y1="79743" x2="21636" y2="78457"/>
                        <a14:foregroundMark x1="21636" y1="78242" x2="21636" y2="83065"/>
                        <a14:foregroundMark x1="20636" y1="73741" x2="21182" y2="78135"/>
                        <a14:foregroundMark x1="31818" y1="66452" x2="33636" y2="92283"/>
                        <a14:foregroundMark x1="42182" y1="60129" x2="45636" y2="85745"/>
                        <a14:foregroundMark x1="44727" y1="83708" x2="45182" y2="86710"/>
                        <a14:foregroundMark x1="54455" y1="54448" x2="56455" y2="81243"/>
                        <a14:foregroundMark x1="63818" y1="48767" x2="67364" y2="74491"/>
                        <a14:foregroundMark x1="74727" y1="41908" x2="77636" y2="69775"/>
                        <a14:foregroundMark x1="86909" y1="39443" x2="87818" y2="62379"/>
                        <a14:foregroundMark x1="95182" y1="33655" x2="97000" y2="56377"/>
                        <a14:foregroundMark x1="71000" y1="7503" x2="85273" y2="7717"/>
                        <a14:foregroundMark x1="80909" y1="2572" x2="80909" y2="2572"/>
                        <a14:foregroundMark x1="80545" y1="7931" x2="80727" y2="3644"/>
                        <a14:foregroundMark x1="66364" y1="48660" x2="67364" y2="57771"/>
                        <a14:foregroundMark x1="76182" y1="43087" x2="78727" y2="51768"/>
                        <a14:foregroundMark x1="77000" y1="54555" x2="78000" y2="69025"/>
                        <a14:foregroundMark x1="88455" y1="43623" x2="87727" y2="60557"/>
                        <a14:foregroundMark x1="67545" y1="58521" x2="67545" y2="58521"/>
                        <a14:foregroundMark x1="68000" y1="57663" x2="67727" y2="59700"/>
                        <a14:foregroundMark x1="68364" y1="56806" x2="67727" y2="60236"/>
                        <a14:foregroundMark x1="78909" y1="48553" x2="78545" y2="51554"/>
                        <a14:foregroundMark x1="79364" y1="48446" x2="79455" y2="50804"/>
                        <a14:foregroundMark x1="79000" y1="51554" x2="77909" y2="54126"/>
                        <a14:foregroundMark x1="78818" y1="53483" x2="77636" y2="55413"/>
                        <a14:foregroundMark x1="78636" y1="54234" x2="78273" y2="57128"/>
                        <a14:foregroundMark x1="77909" y1="57342" x2="77909" y2="59807"/>
                        <a14:foregroundMark x1="78273" y1="59057" x2="78364" y2="63344"/>
                        <a14:foregroundMark x1="78364" y1="63237" x2="78364" y2="67203"/>
                        <a14:foregroundMark x1="78182" y1="67310" x2="78273" y2="69453"/>
                        <a14:foregroundMark x1="87273" y1="55413" x2="86909" y2="60772"/>
                        <a14:foregroundMark x1="86182" y1="53269" x2="87636" y2="62379"/>
                        <a14:foregroundMark x1="86273" y1="53912" x2="87091" y2="62058"/>
                        <a14:foregroundMark x1="85182" y1="48875" x2="86182" y2="50268"/>
                        <a14:foregroundMark x1="95182" y1="43623" x2="96455" y2="46088"/>
                        <a14:foregroundMark x1="97273" y1="41479" x2="97000" y2="55841"/>
                        <a14:foregroundMark x1="23364" y1="81565" x2="23182" y2="92176"/>
                        <a14:foregroundMark x1="25000" y1="80707" x2="25091" y2="87353"/>
                        <a14:foregroundMark x1="22545" y1="87138" x2="23455" y2="96356"/>
                        <a14:foregroundMark x1="33455" y1="81350" x2="34091" y2="90997"/>
                        <a14:foregroundMark x1="34364" y1="82958" x2="34545" y2="92283"/>
                        <a14:backgroundMark x1="59455" y1="59486" x2="59455" y2="59486"/>
                        <a14:backgroundMark x1="59818" y1="57771" x2="62091" y2="78457"/>
                        <a14:backgroundMark x1="70636" y1="53483" x2="74000" y2="70740"/>
                        <a14:backgroundMark x1="39182" y1="69775" x2="40273" y2="77599"/>
                        <a14:backgroundMark x1="48727" y1="64094" x2="49000" y2="72133"/>
                        <a14:backgroundMark x1="81818" y1="49089" x2="83000" y2="60236"/>
                        <a14:backgroundMark x1="93273" y1="43837" x2="94545" y2="58199"/>
                        <a14:backgroundMark x1="99818" y1="33655" x2="99818" y2="33655"/>
                        <a14:backgroundMark x1="99818" y1="37085" x2="99909" y2="39335"/>
                        <a14:backgroundMark x1="99636" y1="40193" x2="99909" y2="41801"/>
                        <a14:backgroundMark x1="99818" y1="42765" x2="99818" y2="42765"/>
                        <a14:backgroundMark x1="99636" y1="55413" x2="99545" y2="48875"/>
                        <a14:backgroundMark x1="27091" y1="75991" x2="27818" y2="81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14" y="1969320"/>
            <a:ext cx="2691246" cy="228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副標題 2">
            <a:extLst>
              <a:ext uri="{FF2B5EF4-FFF2-40B4-BE49-F238E27FC236}">
                <a16:creationId xmlns:a16="http://schemas.microsoft.com/office/drawing/2014/main" id="{55C283E3-C051-766F-0BAC-CCC21DA7C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779" y="2040243"/>
            <a:ext cx="3508582" cy="1063013"/>
          </a:xfrm>
        </p:spPr>
        <p:txBody>
          <a:bodyPr/>
          <a:lstStyle/>
          <a:p>
            <a:pPr marL="127000" indent="0"/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1.CD4017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是十位數計數器，具有計數功能。</a:t>
            </a:r>
            <a:b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3200" dirty="0"/>
            </a:br>
            <a:endParaRPr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327DA0E-8B2B-A177-72A2-29E7BDC0B018}"/>
              </a:ext>
            </a:extLst>
          </p:cNvPr>
          <p:cNvSpPr txBox="1"/>
          <p:nvPr/>
        </p:nvSpPr>
        <p:spPr>
          <a:xfrm>
            <a:off x="1547580" y="3990057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090C21-E27E-A304-7600-33815E380AE9}"/>
              </a:ext>
            </a:extLst>
          </p:cNvPr>
          <p:cNvSpPr txBox="1"/>
          <p:nvPr/>
        </p:nvSpPr>
        <p:spPr>
          <a:xfrm>
            <a:off x="1851130" y="3899287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C17CFC-46D5-D56B-0836-C70B3A4B9CE2}"/>
              </a:ext>
            </a:extLst>
          </p:cNvPr>
          <p:cNvSpPr txBox="1"/>
          <p:nvPr/>
        </p:nvSpPr>
        <p:spPr>
          <a:xfrm>
            <a:off x="2154681" y="380985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1FF6BB-7663-9AA6-C504-7C5C798BFA53}"/>
              </a:ext>
            </a:extLst>
          </p:cNvPr>
          <p:cNvSpPr txBox="1"/>
          <p:nvPr/>
        </p:nvSpPr>
        <p:spPr>
          <a:xfrm>
            <a:off x="2432904" y="3682280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4997A3-A4A3-1EDE-698D-0BA207459618}"/>
              </a:ext>
            </a:extLst>
          </p:cNvPr>
          <p:cNvSpPr txBox="1"/>
          <p:nvPr/>
        </p:nvSpPr>
        <p:spPr>
          <a:xfrm>
            <a:off x="2727192" y="3548673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25459F-907C-A4DF-07E9-5A8726FE630D}"/>
              </a:ext>
            </a:extLst>
          </p:cNvPr>
          <p:cNvSpPr txBox="1"/>
          <p:nvPr/>
        </p:nvSpPr>
        <p:spPr>
          <a:xfrm>
            <a:off x="3584141" y="3110634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8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021CFC-7450-0E1F-D184-1AF1B166DBCE}"/>
              </a:ext>
            </a:extLst>
          </p:cNvPr>
          <p:cNvSpPr txBox="1"/>
          <p:nvPr/>
        </p:nvSpPr>
        <p:spPr>
          <a:xfrm>
            <a:off x="3021480" y="3394784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065BCCB-D9F4-01BC-C9AA-3B0881543379}"/>
              </a:ext>
            </a:extLst>
          </p:cNvPr>
          <p:cNvSpPr txBox="1"/>
          <p:nvPr/>
        </p:nvSpPr>
        <p:spPr>
          <a:xfrm>
            <a:off x="3308174" y="326452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13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B0AAEA8-3068-3C95-CF3E-137B42FC0D02}"/>
              </a:ext>
            </a:extLst>
          </p:cNvPr>
          <p:cNvSpPr/>
          <p:nvPr/>
        </p:nvSpPr>
        <p:spPr>
          <a:xfrm>
            <a:off x="2455545" y="1501140"/>
            <a:ext cx="422719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EA0BD6-3A33-EAC6-E509-1D5256FBA497}"/>
              </a:ext>
            </a:extLst>
          </p:cNvPr>
          <p:cNvSpPr/>
          <p:nvPr/>
        </p:nvSpPr>
        <p:spPr>
          <a:xfrm>
            <a:off x="3059993" y="2231136"/>
            <a:ext cx="3024013" cy="1444752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L E D </a:t>
            </a:r>
            <a:r>
              <a:rPr lang="zh-TW" altLang="en-US" sz="1800" b="1" dirty="0">
                <a:solidFill>
                  <a:schemeClr val="tx1"/>
                </a:solidFill>
              </a:rPr>
              <a:t>模 組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CCBBB28-C9C6-8152-07B4-DEA8E4BEE94A}"/>
              </a:ext>
            </a:extLst>
          </p:cNvPr>
          <p:cNvSpPr/>
          <p:nvPr/>
        </p:nvSpPr>
        <p:spPr>
          <a:xfrm>
            <a:off x="3710661" y="1869786"/>
            <a:ext cx="176784" cy="176784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D1FECB9-86C9-EA5B-1D5E-03BA827F25E8}"/>
              </a:ext>
            </a:extLst>
          </p:cNvPr>
          <p:cNvSpPr/>
          <p:nvPr/>
        </p:nvSpPr>
        <p:spPr>
          <a:xfrm>
            <a:off x="3200201" y="1866615"/>
            <a:ext cx="176784" cy="176784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5DCC694-B6AF-A0E8-3BC2-F0D96309FA07}"/>
              </a:ext>
            </a:extLst>
          </p:cNvPr>
          <p:cNvSpPr/>
          <p:nvPr/>
        </p:nvSpPr>
        <p:spPr>
          <a:xfrm>
            <a:off x="4221121" y="1862004"/>
            <a:ext cx="176784" cy="176784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DEDCFFB-3EE2-70AF-C861-460A87214764}"/>
              </a:ext>
            </a:extLst>
          </p:cNvPr>
          <p:cNvSpPr txBox="1"/>
          <p:nvPr/>
        </p:nvSpPr>
        <p:spPr>
          <a:xfrm>
            <a:off x="3059993" y="2264830"/>
            <a:ext cx="553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電源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C43C798-72FD-E256-A376-449D0A3B0AA2}"/>
              </a:ext>
            </a:extLst>
          </p:cNvPr>
          <p:cNvSpPr txBox="1"/>
          <p:nvPr/>
        </p:nvSpPr>
        <p:spPr>
          <a:xfrm>
            <a:off x="3553389" y="2261668"/>
            <a:ext cx="553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接地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28588A-9BFC-B905-958B-D6DF1360FCA4}"/>
              </a:ext>
            </a:extLst>
          </p:cNvPr>
          <p:cNvSpPr txBox="1"/>
          <p:nvPr/>
        </p:nvSpPr>
        <p:spPr>
          <a:xfrm>
            <a:off x="4046785" y="2261669"/>
            <a:ext cx="553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輸入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3EF48D-70C0-8E4F-DC55-3B5C1287766F}"/>
              </a:ext>
            </a:extLst>
          </p:cNvPr>
          <p:cNvSpPr/>
          <p:nvPr/>
        </p:nvSpPr>
        <p:spPr>
          <a:xfrm>
            <a:off x="2487168" y="1530096"/>
            <a:ext cx="4169664" cy="290169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DB3642EB-B9D8-3F77-D1FA-BA912633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28" y="591855"/>
            <a:ext cx="3695928" cy="457200"/>
          </a:xfrm>
        </p:spPr>
        <p:txBody>
          <a:bodyPr/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 組</a:t>
            </a:r>
          </a:p>
        </p:txBody>
      </p:sp>
    </p:spTree>
    <p:extLst>
      <p:ext uri="{BB962C8B-B14F-4D97-AF65-F5344CB8AC3E}">
        <p14:creationId xmlns:p14="http://schemas.microsoft.com/office/powerpoint/2010/main" val="278757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08309-EC13-259F-C725-7878E556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00" y="542925"/>
            <a:ext cx="3845700" cy="4572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NE555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ne555">
            <a:extLst>
              <a:ext uri="{FF2B5EF4-FFF2-40B4-BE49-F238E27FC236}">
                <a16:creationId xmlns:a16="http://schemas.microsoft.com/office/drawing/2014/main" id="{856FBC9F-91F0-EEBB-A749-FCB3EC760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00" b="91500" l="6100" r="94300">
                        <a14:foregroundMark x1="67500" y1="9800" x2="11200" y2="23800"/>
                        <a14:foregroundMark x1="10800" y1="24200" x2="8900" y2="31000"/>
                        <a14:foregroundMark x1="8900" y1="31100" x2="7900" y2="32500"/>
                        <a14:foregroundMark x1="7900" y1="33000" x2="8400" y2="34700"/>
                        <a14:foregroundMark x1="8300" y1="35300" x2="8100" y2="41200"/>
                        <a14:foregroundMark x1="8300" y1="41100" x2="9100" y2="41700"/>
                        <a14:foregroundMark x1="9200" y1="41900" x2="8500" y2="55100"/>
                        <a14:foregroundMark x1="8500" y1="55800" x2="11000" y2="60100"/>
                        <a14:foregroundMark x1="11000" y1="60500" x2="13000" y2="60000"/>
                        <a14:foregroundMark x1="12800" y1="60300" x2="15800" y2="53900"/>
                        <a14:foregroundMark x1="15200" y1="55100" x2="15700" y2="49300"/>
                        <a14:foregroundMark x1="15500" y1="49800" x2="21100" y2="49800"/>
                        <a14:foregroundMark x1="20900" y1="50600" x2="20800" y2="56100"/>
                        <a14:foregroundMark x1="20900" y1="56400" x2="28100" y2="64800"/>
                        <a14:foregroundMark x1="28500" y1="65300" x2="32500" y2="64000"/>
                        <a14:foregroundMark x1="43700" y1="61200" x2="48600" y2="59800"/>
                        <a14:foregroundMark x1="60400" y1="57200" x2="64900" y2="55700"/>
                        <a14:foregroundMark x1="75900" y1="53000" x2="80300" y2="51700"/>
                        <a14:foregroundMark x1="44100" y1="61600" x2="44000" y2="68800"/>
                        <a14:foregroundMark x1="43600" y1="69100" x2="42100" y2="71600"/>
                        <a14:foregroundMark x1="42300" y1="72000" x2="41600" y2="85100"/>
                        <a14:foregroundMark x1="33100" y1="65200" x2="33100" y2="68500"/>
                        <a14:foregroundMark x1="33100" y1="69200" x2="36100" y2="72800"/>
                        <a14:foregroundMark x1="35700" y1="73000" x2="35400" y2="85600"/>
                        <a14:foregroundMark x1="35500" y1="85800" x2="37200" y2="89900"/>
                        <a14:foregroundMark x1="41300" y1="85500" x2="38900" y2="90200"/>
                        <a14:foregroundMark x1="37500" y1="89800" x2="38900" y2="89800"/>
                        <a14:foregroundMark x1="60400" y1="58100" x2="60500" y2="63900"/>
                        <a14:foregroundMark x1="60500" y1="64200" x2="59600" y2="67200"/>
                        <a14:foregroundMark x1="59500" y1="67300" x2="58500" y2="68900"/>
                        <a14:foregroundMark x1="58400" y1="69300" x2="57800" y2="82600"/>
                        <a14:foregroundMark x1="57700" y1="82800" x2="54800" y2="86800"/>
                        <a14:foregroundMark x1="49500" y1="66300" x2="52300" y2="69900"/>
                        <a14:foregroundMark x1="52200" y1="70100" x2="51800" y2="82600"/>
                        <a14:foregroundMark x1="51900" y1="83000" x2="53600" y2="87400"/>
                        <a14:foregroundMark x1="64900" y1="56400" x2="65500" y2="61900"/>
                        <a14:foregroundMark x1="65600" y1="62500" x2="67800" y2="65500"/>
                        <a14:foregroundMark x1="67600" y1="66200" x2="67600" y2="78600"/>
                        <a14:foregroundMark x1="67800" y1="78900" x2="69500" y2="83100"/>
                        <a14:foregroundMark x1="76000" y1="53700" x2="76400" y2="60200"/>
                        <a14:foregroundMark x1="76300" y1="60800" x2="74500" y2="64700"/>
                        <a14:foregroundMark x1="74600" y1="65200" x2="73800" y2="78000"/>
                        <a14:foregroundMark x1="73900" y1="78200" x2="71300" y2="82900"/>
                        <a14:foregroundMark x1="80500" y1="52600" x2="81300" y2="57500"/>
                        <a14:foregroundMark x1="81400" y1="57900" x2="83800" y2="60800"/>
                        <a14:foregroundMark x1="83800" y1="61400" x2="83500" y2="74400"/>
                        <a14:foregroundMark x1="83600" y1="74700" x2="84900" y2="78100"/>
                        <a14:foregroundMark x1="84800" y1="78300" x2="85800" y2="78800"/>
                        <a14:foregroundMark x1="85700" y1="78800" x2="87200" y2="78800"/>
                        <a14:foregroundMark x1="87400" y1="78900" x2="89100" y2="75300"/>
                        <a14:foregroundMark x1="89900" y1="60000" x2="89400" y2="74900"/>
                        <a14:foregroundMark x1="90900" y1="43800" x2="92200" y2="50300"/>
                        <a14:foregroundMark x1="67500" y1="10000" x2="69300" y2="9700"/>
                        <a14:foregroundMark x1="69500" y1="9700" x2="89900" y2="32100"/>
                        <a14:foregroundMark x1="90100" y1="32800" x2="90300" y2="40000"/>
                        <a14:foregroundMark x1="90200" y1="40100" x2="91500" y2="41700"/>
                        <a14:foregroundMark x1="91700" y1="41900" x2="91100" y2="43800"/>
                        <a14:foregroundMark x1="69600" y1="82700" x2="71500" y2="82700"/>
                        <a14:foregroundMark x1="53800" y1="86500" x2="55000" y2="86500"/>
                        <a14:foregroundMark x1="92000" y1="50300" x2="91800" y2="57200"/>
                        <a14:foregroundMark x1="91900" y1="57500" x2="90200" y2="60300"/>
                        <a14:backgroundMark x1="16400" y1="50700" x2="19800" y2="51000"/>
                        <a14:backgroundMark x1="15500" y1="52900" x2="15600" y2="54400"/>
                        <a14:backgroundMark x1="15800" y1="50500" x2="20400" y2="50600"/>
                        <a14:backgroundMark x1="30300" y1="65700" x2="32200" y2="64800"/>
                        <a14:backgroundMark x1="45900" y1="62000" x2="46600" y2="83300"/>
                        <a14:backgroundMark x1="44300" y1="61900" x2="48400" y2="60300"/>
                        <a14:backgroundMark x1="60500" y1="57400" x2="64600" y2="56400"/>
                        <a14:backgroundMark x1="61200" y1="57900" x2="64000" y2="81100"/>
                        <a14:backgroundMark x1="76600" y1="53700" x2="79700" y2="52700"/>
                        <a14:backgroundMark x1="79700" y1="52500" x2="76800" y2="53300"/>
                        <a14:backgroundMark x1="80200" y1="52100" x2="80200" y2="52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1573" y="1745262"/>
            <a:ext cx="2368449" cy="2368449"/>
          </a:xfrm>
          <a:prstGeom prst="rect">
            <a:avLst/>
          </a:prstGeom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A0615E84-CE1B-0175-FBE9-ACEC1733F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5124" y="2040243"/>
            <a:ext cx="4479362" cy="1063013"/>
          </a:xfrm>
        </p:spPr>
        <p:txBody>
          <a:bodyPr/>
          <a:lstStyle/>
          <a:p>
            <a:pPr marL="127000" indent="0"/>
            <a:r>
              <a:rPr lang="en-US" altLang="zh-TW" sz="2400" dirty="0"/>
              <a:t>1.</a:t>
            </a:r>
            <a:r>
              <a:rPr lang="zh-TW" altLang="en-US" sz="2400" dirty="0"/>
              <a:t>常用於脈波產生、計時及</a:t>
            </a:r>
            <a:endParaRPr lang="en-US" altLang="zh-TW" sz="2400" dirty="0"/>
          </a:p>
          <a:p>
            <a:pPr marL="127000" indent="0"/>
            <a:r>
              <a:rPr lang="zh-TW" altLang="en-US" sz="2400" dirty="0"/>
              <a:t>   震盪之機體晶片。</a:t>
            </a:r>
            <a:endParaRPr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A6FE58-9C14-C739-414B-62EAC83AE6C3}"/>
              </a:ext>
            </a:extLst>
          </p:cNvPr>
          <p:cNvSpPr txBox="1"/>
          <p:nvPr/>
        </p:nvSpPr>
        <p:spPr>
          <a:xfrm>
            <a:off x="2083142" y="3612915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255A9D5-9246-29E8-7F5F-2DA2195627FE}"/>
              </a:ext>
            </a:extLst>
          </p:cNvPr>
          <p:cNvSpPr txBox="1"/>
          <p:nvPr/>
        </p:nvSpPr>
        <p:spPr>
          <a:xfrm>
            <a:off x="2473409" y="354753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44DB864-78C0-69C5-8F39-55FAF676F84D}"/>
              </a:ext>
            </a:extLst>
          </p:cNvPr>
          <p:cNvSpPr txBox="1"/>
          <p:nvPr/>
        </p:nvSpPr>
        <p:spPr>
          <a:xfrm>
            <a:off x="2850292" y="3459027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4F27FA-CBEF-C5DF-CABA-31136BCC4644}"/>
              </a:ext>
            </a:extLst>
          </p:cNvPr>
          <p:cNvSpPr txBox="1"/>
          <p:nvPr/>
        </p:nvSpPr>
        <p:spPr>
          <a:xfrm>
            <a:off x="3240559" y="3392154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F789A43-2E95-AF69-DA5C-941F885D00C0}"/>
              </a:ext>
            </a:extLst>
          </p:cNvPr>
          <p:cNvSpPr txBox="1"/>
          <p:nvPr/>
        </p:nvSpPr>
        <p:spPr>
          <a:xfrm>
            <a:off x="1509514" y="2929486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8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7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92197D2-0C14-B16A-34CB-0E58939A0B03}"/>
              </a:ext>
            </a:extLst>
          </p:cNvPr>
          <p:cNvSpPr/>
          <p:nvPr/>
        </p:nvSpPr>
        <p:spPr>
          <a:xfrm>
            <a:off x="2396490" y="1415415"/>
            <a:ext cx="4349115" cy="3030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585484-EB4F-11CC-CE97-EBB7584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00" y="542925"/>
            <a:ext cx="3672705" cy="457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方波產生模組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F2A0202-0B43-B93E-0343-2B5EAD88D46D}"/>
              </a:ext>
            </a:extLst>
          </p:cNvPr>
          <p:cNvSpPr/>
          <p:nvPr/>
        </p:nvSpPr>
        <p:spPr>
          <a:xfrm>
            <a:off x="2429911" y="1440410"/>
            <a:ext cx="4284178" cy="2980469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0C688D-6B0B-2AAA-A048-8D2DC31DA9B1}"/>
              </a:ext>
            </a:extLst>
          </p:cNvPr>
          <p:cNvSpPr/>
          <p:nvPr/>
        </p:nvSpPr>
        <p:spPr>
          <a:xfrm>
            <a:off x="3193682" y="2102306"/>
            <a:ext cx="2805840" cy="161346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方波產生模組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B512F88-1729-4F02-62C4-31ADDB063A42}"/>
              </a:ext>
            </a:extLst>
          </p:cNvPr>
          <p:cNvSpPr/>
          <p:nvPr/>
        </p:nvSpPr>
        <p:spPr>
          <a:xfrm>
            <a:off x="3385569" y="1783497"/>
            <a:ext cx="187668" cy="176441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2B42042-3634-337E-0E8D-DF5FE12ABD2D}"/>
              </a:ext>
            </a:extLst>
          </p:cNvPr>
          <p:cNvSpPr/>
          <p:nvPr/>
        </p:nvSpPr>
        <p:spPr>
          <a:xfrm>
            <a:off x="3408548" y="3847739"/>
            <a:ext cx="195169" cy="197429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C18BBD6-ABC8-F5C0-C78D-158013176B17}"/>
              </a:ext>
            </a:extLst>
          </p:cNvPr>
          <p:cNvSpPr/>
          <p:nvPr/>
        </p:nvSpPr>
        <p:spPr>
          <a:xfrm>
            <a:off x="3963978" y="3847739"/>
            <a:ext cx="205686" cy="197429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8500E11-BCD0-8E62-F216-4DB6586771A1}"/>
              </a:ext>
            </a:extLst>
          </p:cNvPr>
          <p:cNvSpPr/>
          <p:nvPr/>
        </p:nvSpPr>
        <p:spPr>
          <a:xfrm>
            <a:off x="4513058" y="3847739"/>
            <a:ext cx="199150" cy="197429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B501408-3D05-4697-B7A2-15DEC3D3AE48}"/>
              </a:ext>
            </a:extLst>
          </p:cNvPr>
          <p:cNvSpPr txBox="1"/>
          <p:nvPr/>
        </p:nvSpPr>
        <p:spPr>
          <a:xfrm>
            <a:off x="4190553" y="3320091"/>
            <a:ext cx="83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輸出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03CEE5-C051-6A29-C34F-9A102D948BD0}"/>
              </a:ext>
            </a:extLst>
          </p:cNvPr>
          <p:cNvSpPr txBox="1"/>
          <p:nvPr/>
        </p:nvSpPr>
        <p:spPr>
          <a:xfrm>
            <a:off x="3632114" y="3320091"/>
            <a:ext cx="83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開關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935FA4-A38A-A179-3009-9A03498B7E5D}"/>
              </a:ext>
            </a:extLst>
          </p:cNvPr>
          <p:cNvSpPr txBox="1"/>
          <p:nvPr/>
        </p:nvSpPr>
        <p:spPr>
          <a:xfrm>
            <a:off x="3090919" y="3320091"/>
            <a:ext cx="83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接地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A1C0FA2-F11A-969A-52F5-FF51416DC2AE}"/>
              </a:ext>
            </a:extLst>
          </p:cNvPr>
          <p:cNvSpPr txBox="1"/>
          <p:nvPr/>
        </p:nvSpPr>
        <p:spPr>
          <a:xfrm>
            <a:off x="3079572" y="2183978"/>
            <a:ext cx="83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電源</a:t>
            </a:r>
          </a:p>
        </p:txBody>
      </p:sp>
    </p:spTree>
    <p:extLst>
      <p:ext uri="{BB962C8B-B14F-4D97-AF65-F5344CB8AC3E}">
        <p14:creationId xmlns:p14="http://schemas.microsoft.com/office/powerpoint/2010/main" val="3008878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FF2BD69-8646-AA2D-2DD9-F7CBE97A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82" y="2105364"/>
            <a:ext cx="6230533" cy="841800"/>
          </a:xfrm>
        </p:spPr>
        <p:txBody>
          <a:bodyPr/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 作 電 子 轉 盤</a:t>
            </a:r>
          </a:p>
        </p:txBody>
      </p:sp>
    </p:spTree>
    <p:extLst>
      <p:ext uri="{BB962C8B-B14F-4D97-AF65-F5344CB8AC3E}">
        <p14:creationId xmlns:p14="http://schemas.microsoft.com/office/powerpoint/2010/main" val="1569411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2BD24-38B9-68B7-EB81-44112EC0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00" y="501736"/>
            <a:ext cx="7691400" cy="457200"/>
          </a:xfrm>
        </p:spPr>
        <p:txBody>
          <a:bodyPr/>
          <a:lstStyle/>
          <a:p>
            <a:r>
              <a:rPr kumimoji="1"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7E0585-57B8-7E61-91E5-56D9F0461B0C}"/>
              </a:ext>
            </a:extLst>
          </p:cNvPr>
          <p:cNvSpPr txBox="1"/>
          <p:nvPr/>
        </p:nvSpPr>
        <p:spPr>
          <a:xfrm>
            <a:off x="5766816" y="1049620"/>
            <a:ext cx="1920240" cy="318241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kumimoji="1" lang="en-US" altLang="zh-TW" sz="31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*2</a:t>
            </a:r>
          </a:p>
          <a:p>
            <a:pPr algn="r">
              <a:lnSpc>
                <a:spcPct val="80000"/>
              </a:lnSpc>
            </a:pPr>
            <a:r>
              <a:rPr kumimoji="1" lang="en-US" altLang="zh-TW" sz="31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*1</a:t>
            </a:r>
          </a:p>
          <a:p>
            <a:pPr algn="r">
              <a:lnSpc>
                <a:spcPct val="80000"/>
              </a:lnSpc>
            </a:pPr>
            <a:r>
              <a:rPr kumimoji="1" lang="en-US" altLang="zh-TW" sz="31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*1</a:t>
            </a:r>
          </a:p>
          <a:p>
            <a:pPr algn="r">
              <a:lnSpc>
                <a:spcPct val="80000"/>
              </a:lnSpc>
            </a:pPr>
            <a:r>
              <a:rPr kumimoji="1" lang="en-US" altLang="zh-TW" sz="31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</a:rPr>
              <a:t>*</a:t>
            </a:r>
            <a:r>
              <a:rPr kumimoji="1" lang="en-US" altLang="zh-TW" sz="31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kumimoji="1" lang="en-US" altLang="zh-TW" sz="31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*1</a:t>
            </a:r>
          </a:p>
          <a:p>
            <a:pPr algn="r">
              <a:lnSpc>
                <a:spcPct val="80000"/>
              </a:lnSpc>
            </a:pPr>
            <a:r>
              <a:rPr kumimoji="1" lang="en-US" altLang="zh-TW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*1</a:t>
            </a:r>
          </a:p>
          <a:p>
            <a:pPr algn="r">
              <a:lnSpc>
                <a:spcPct val="80000"/>
              </a:lnSpc>
            </a:pPr>
            <a:r>
              <a:rPr kumimoji="1" lang="zh-TW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*</a:t>
            </a:r>
            <a:r>
              <a:rPr kumimoji="1" lang="en-US" altLang="zh-TW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1</a:t>
            </a:r>
          </a:p>
          <a:p>
            <a:pPr algn="r">
              <a:lnSpc>
                <a:spcPct val="80000"/>
              </a:lnSpc>
            </a:pPr>
            <a:r>
              <a:rPr kumimoji="1" lang="zh-TW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*</a:t>
            </a:r>
            <a:r>
              <a:rPr kumimoji="1" lang="en-US" altLang="zh-TW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1</a:t>
            </a:r>
            <a:endParaRPr kumimoji="1" lang="zh-TW" altLang="en-US" sz="320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amion" panose="02000000000000000000"/>
              <a:sym typeface="Damion" panose="0200000000000000000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5ED3BF-08AC-C7E2-EAA8-573946B2DFB9}"/>
              </a:ext>
            </a:extLst>
          </p:cNvPr>
          <p:cNvSpPr txBox="1"/>
          <p:nvPr/>
        </p:nvSpPr>
        <p:spPr>
          <a:xfrm>
            <a:off x="347472" y="1049620"/>
            <a:ext cx="6236208" cy="3046988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/>
            <a:r>
              <a:rPr kumimoji="1" lang="zh-TW" altLang="en-US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色碼電阻 </a:t>
            </a:r>
            <a:r>
              <a:rPr kumimoji="1" lang="en-US" altLang="zh-TW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470kΩ(</a:t>
            </a:r>
            <a:r>
              <a:rPr kumimoji="1" lang="zh-TW" altLang="en-US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黃紫黃</a:t>
            </a:r>
            <a:r>
              <a:rPr kumimoji="1" lang="en-US" altLang="zh-TW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l"/>
            <a:r>
              <a:rPr kumimoji="1" lang="zh-TW" altLang="en-US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色碼電阻</a:t>
            </a:r>
            <a:r>
              <a:rPr kumimoji="1" lang="en-US" altLang="zh-TW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1.2k</a:t>
            </a:r>
            <a:r>
              <a:rPr kumimoji="1" lang="el-GR" altLang="zh-TW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Ω</a:t>
            </a:r>
            <a:r>
              <a:rPr kumimoji="1" lang="en-US" altLang="zh-TW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TW" altLang="en-US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棕紅紅</a:t>
            </a:r>
            <a:r>
              <a:rPr kumimoji="1" lang="en-US" altLang="zh-TW" sz="2400" dirty="0">
                <a:ln w="0"/>
                <a:solidFill>
                  <a:schemeClr val="accent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1" lang="en-US" altLang="zh-TW" sz="2400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kumimoji="1" lang="zh-TW" altLang="en-US" sz="24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電解電容</a:t>
            </a:r>
            <a:r>
              <a:rPr kumimoji="1" lang="en-US" altLang="zh-TW" sz="24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10uF</a:t>
            </a:r>
          </a:p>
          <a:p>
            <a:pPr algn="l"/>
            <a:r>
              <a:rPr kumimoji="1"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CD4017</a:t>
            </a:r>
            <a:r>
              <a:rPr kumimoji="1"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電路板</a:t>
            </a:r>
            <a:endParaRPr kumimoji="1" lang="en-US" altLang="zh-TW" sz="2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kumimoji="1"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NE555</a:t>
            </a:r>
            <a:r>
              <a:rPr kumimoji="1"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電路板</a:t>
            </a:r>
            <a:endParaRPr kumimoji="1" lang="en-US" altLang="zh-TW" sz="240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kumimoji="1"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BJT</a:t>
            </a:r>
          </a:p>
          <a:p>
            <a:pPr algn="l"/>
            <a:r>
              <a:rPr kumimoji="1" lang="zh-TW" altLang="en-US" sz="24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單心線</a:t>
            </a:r>
            <a:endParaRPr kumimoji="1" lang="en-US" altLang="zh-TW" sz="2400" dirty="0">
              <a:ln w="0"/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amion" panose="02000000000000000000"/>
              <a:sym typeface="Damion" panose="02000000000000000000"/>
            </a:endParaRPr>
          </a:p>
          <a:p>
            <a:pPr algn="l"/>
            <a:r>
              <a:rPr kumimoji="1" lang="zh-TW" altLang="en-US" sz="240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Damion" panose="02000000000000000000"/>
                <a:sym typeface="Damion" panose="02000000000000000000"/>
              </a:rPr>
              <a:t>麵包版</a:t>
            </a:r>
            <a:endParaRPr kumimoji="1" lang="en-US" altLang="zh-TW" sz="24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Damion" panose="02000000000000000000"/>
              <a:sym typeface="Damion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47347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32"/>
          <p:cNvSpPr txBox="1">
            <a:spLocks noGrp="1"/>
          </p:cNvSpPr>
          <p:nvPr>
            <p:ph type="title"/>
          </p:nvPr>
        </p:nvSpPr>
        <p:spPr>
          <a:xfrm>
            <a:off x="1640625" y="1614463"/>
            <a:ext cx="3845700" cy="9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電子轉盤</a:t>
            </a:r>
            <a:endParaRPr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7" name="Google Shape;3397;p32"/>
          <p:cNvSpPr txBox="1">
            <a:spLocks noGrp="1"/>
          </p:cNvSpPr>
          <p:nvPr>
            <p:ph type="subTitle" idx="1"/>
          </p:nvPr>
        </p:nvSpPr>
        <p:spPr>
          <a:xfrm>
            <a:off x="1640625" y="2742738"/>
            <a:ext cx="34764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(@-</a:t>
            </a:r>
            <a:r>
              <a:rPr lang="en-GB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＠)  </a:t>
            </a:r>
            <a:r>
              <a:rPr lang="en-GB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我們要把轉盤組裝回去</a:t>
            </a:r>
            <a:r>
              <a:rPr lang="en-GB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(@-</a:t>
            </a:r>
            <a:r>
              <a:rPr lang="en-GB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＠) 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8" name="Google Shape;3398;p32"/>
          <p:cNvSpPr/>
          <p:nvPr/>
        </p:nvSpPr>
        <p:spPr>
          <a:xfrm>
            <a:off x="5376220" y="0"/>
            <a:ext cx="1270457" cy="4838574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32"/>
          <p:cNvSpPr/>
          <p:nvPr/>
        </p:nvSpPr>
        <p:spPr>
          <a:xfrm flipH="1">
            <a:off x="361746" y="0"/>
            <a:ext cx="771731" cy="2939162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2"/>
          </a:solidFill>
          <a:ln w="13850" cap="flat" cmpd="sng">
            <a:solidFill>
              <a:schemeClr val="accent2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32"/>
          <p:cNvSpPr/>
          <p:nvPr/>
        </p:nvSpPr>
        <p:spPr>
          <a:xfrm>
            <a:off x="7219125" y="0"/>
            <a:ext cx="720164" cy="2742765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3"/>
          </a:solidFill>
          <a:ln w="13850" cap="flat" cmpd="sng">
            <a:solidFill>
              <a:schemeClr val="accent3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91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84654AA-C40E-12F6-0712-0BDDC194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8" y="723900"/>
            <a:ext cx="7591425" cy="3876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820E4B7-81AF-F505-175B-7410F707A4D6}"/>
                  </a:ext>
                </a:extLst>
              </p:cNvPr>
              <p:cNvSpPr txBox="1"/>
              <p:nvPr/>
            </p:nvSpPr>
            <p:spPr>
              <a:xfrm>
                <a:off x="4844144" y="1245329"/>
                <a:ext cx="399144" cy="3419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zh-TW" altLang="en-US" sz="18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altLang="zh-TW" sz="18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TW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altLang="zh-TW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820E4B7-81AF-F505-175B-7410F707A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144" y="1245329"/>
                <a:ext cx="399144" cy="3419398"/>
              </a:xfrm>
              <a:prstGeom prst="rect">
                <a:avLst/>
              </a:prstGeom>
              <a:blipFill>
                <a:blip r:embed="rId3"/>
                <a:stretch>
                  <a:fillRect l="-29231" r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76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61CAE2E-E5B4-4910-4668-1BA5CEF63CBE}"/>
              </a:ext>
            </a:extLst>
          </p:cNvPr>
          <p:cNvSpPr txBox="1"/>
          <p:nvPr/>
        </p:nvSpPr>
        <p:spPr>
          <a:xfrm>
            <a:off x="1237522" y="1631281"/>
            <a:ext cx="31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B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51D394F-22B3-2EFA-2412-AB4F4ECCBBC5}"/>
              </a:ext>
            </a:extLst>
          </p:cNvPr>
          <p:cNvSpPr txBox="1"/>
          <p:nvPr/>
        </p:nvSpPr>
        <p:spPr>
          <a:xfrm>
            <a:off x="1445768" y="1463768"/>
            <a:ext cx="31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C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268687-AE2C-CC18-064B-30200670C383}"/>
              </a:ext>
            </a:extLst>
          </p:cNvPr>
          <p:cNvSpPr txBox="1"/>
          <p:nvPr/>
        </p:nvSpPr>
        <p:spPr>
          <a:xfrm>
            <a:off x="1445402" y="1952682"/>
            <a:ext cx="31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0E36527B-6E06-7B41-FAE0-E75D12A93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38" y="2883042"/>
            <a:ext cx="555794" cy="920309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7241B754-3D80-1904-014B-3265D0345FC8}"/>
              </a:ext>
            </a:extLst>
          </p:cNvPr>
          <p:cNvSpPr/>
          <p:nvPr/>
        </p:nvSpPr>
        <p:spPr>
          <a:xfrm>
            <a:off x="1138798" y="3484868"/>
            <a:ext cx="103620" cy="179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70712DBE-0463-1E07-DEAD-A7DD11CE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03" y="3001499"/>
            <a:ext cx="681725" cy="920309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58A4C232-24CF-B62E-396F-77CAC0402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1"/>
          <a:stretch/>
        </p:blipFill>
        <p:spPr>
          <a:xfrm>
            <a:off x="200066" y="587421"/>
            <a:ext cx="8227174" cy="401474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0CE496F5-2AC4-6586-8EA3-259078385335}"/>
              </a:ext>
            </a:extLst>
          </p:cNvPr>
          <p:cNvSpPr/>
          <p:nvPr/>
        </p:nvSpPr>
        <p:spPr>
          <a:xfrm>
            <a:off x="2040082" y="812245"/>
            <a:ext cx="2343151" cy="3673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03A8ECB-F386-DCCD-8614-1600E7BF1373}"/>
              </a:ext>
            </a:extLst>
          </p:cNvPr>
          <p:cNvSpPr/>
          <p:nvPr/>
        </p:nvSpPr>
        <p:spPr>
          <a:xfrm>
            <a:off x="2152104" y="1717846"/>
            <a:ext cx="2036465" cy="159463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226BED6-4A0D-09E9-D492-6AEE15EA0FBA}"/>
              </a:ext>
            </a:extLst>
          </p:cNvPr>
          <p:cNvSpPr/>
          <p:nvPr/>
        </p:nvSpPr>
        <p:spPr>
          <a:xfrm>
            <a:off x="2354797" y="2044099"/>
            <a:ext cx="1675867" cy="968267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方波產生模組</a:t>
            </a: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4EFD3C0B-C745-E26B-C448-1B400131727B}"/>
              </a:ext>
            </a:extLst>
          </p:cNvPr>
          <p:cNvSpPr/>
          <p:nvPr/>
        </p:nvSpPr>
        <p:spPr>
          <a:xfrm>
            <a:off x="2416362" y="1825756"/>
            <a:ext cx="128731" cy="126925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E1020E8D-8E76-51E5-BA7F-26F2BA3FA5B5}"/>
              </a:ext>
            </a:extLst>
          </p:cNvPr>
          <p:cNvSpPr/>
          <p:nvPr/>
        </p:nvSpPr>
        <p:spPr>
          <a:xfrm>
            <a:off x="2478154" y="3102974"/>
            <a:ext cx="133877" cy="135427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3F866345-B581-A212-DC3F-8CA49ECB6BC3}"/>
              </a:ext>
            </a:extLst>
          </p:cNvPr>
          <p:cNvSpPr/>
          <p:nvPr/>
        </p:nvSpPr>
        <p:spPr>
          <a:xfrm>
            <a:off x="2874623" y="3102974"/>
            <a:ext cx="127646" cy="135427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4254130A-D38B-E120-ADA7-23D9A46CE5CD}"/>
              </a:ext>
            </a:extLst>
          </p:cNvPr>
          <p:cNvSpPr/>
          <p:nvPr/>
        </p:nvSpPr>
        <p:spPr>
          <a:xfrm>
            <a:off x="3261901" y="3101075"/>
            <a:ext cx="136608" cy="135427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56D4940C-9D8B-9A3C-7532-93D0CA355EF9}"/>
              </a:ext>
            </a:extLst>
          </p:cNvPr>
          <p:cNvSpPr txBox="1"/>
          <p:nvPr/>
        </p:nvSpPr>
        <p:spPr>
          <a:xfrm>
            <a:off x="3044575" y="2769947"/>
            <a:ext cx="5696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輸出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983B62F1-132F-517A-5878-76B4F255B14B}"/>
              </a:ext>
            </a:extLst>
          </p:cNvPr>
          <p:cNvSpPr txBox="1"/>
          <p:nvPr/>
        </p:nvSpPr>
        <p:spPr>
          <a:xfrm>
            <a:off x="2657502" y="2767621"/>
            <a:ext cx="5696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開關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69DE7EBE-C24C-2DE5-CDE3-4E38B8DC2412}"/>
              </a:ext>
            </a:extLst>
          </p:cNvPr>
          <p:cNvSpPr txBox="1"/>
          <p:nvPr/>
        </p:nvSpPr>
        <p:spPr>
          <a:xfrm>
            <a:off x="2261783" y="2762099"/>
            <a:ext cx="5696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接地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8CACF461-001B-5A5B-8052-037CFE68EAC2}"/>
              </a:ext>
            </a:extLst>
          </p:cNvPr>
          <p:cNvSpPr txBox="1"/>
          <p:nvPr/>
        </p:nvSpPr>
        <p:spPr>
          <a:xfrm>
            <a:off x="2108927" y="2079609"/>
            <a:ext cx="830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電源</a:t>
            </a:r>
          </a:p>
        </p:txBody>
      </p: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2592DED1-4084-CB89-B9C4-E7EC1827C7DC}"/>
              </a:ext>
            </a:extLst>
          </p:cNvPr>
          <p:cNvCxnSpPr>
            <a:cxnSpLocks/>
          </p:cNvCxnSpPr>
          <p:nvPr/>
        </p:nvCxnSpPr>
        <p:spPr>
          <a:xfrm flipV="1">
            <a:off x="2477322" y="788670"/>
            <a:ext cx="832" cy="1100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B711C9BE-98E8-A7DE-2D90-B8474AA97FD3}"/>
              </a:ext>
            </a:extLst>
          </p:cNvPr>
          <p:cNvCxnSpPr>
            <a:cxnSpLocks/>
          </p:cNvCxnSpPr>
          <p:nvPr/>
        </p:nvCxnSpPr>
        <p:spPr>
          <a:xfrm>
            <a:off x="2008278" y="3963714"/>
            <a:ext cx="23764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21A97518-50C1-CFF8-6956-2E4A2DC32C4B}"/>
              </a:ext>
            </a:extLst>
          </p:cNvPr>
          <p:cNvCxnSpPr>
            <a:cxnSpLocks/>
          </p:cNvCxnSpPr>
          <p:nvPr/>
        </p:nvCxnSpPr>
        <p:spPr>
          <a:xfrm flipH="1">
            <a:off x="2537266" y="3168788"/>
            <a:ext cx="4856" cy="8012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B26BA3B1-E1E1-9BFC-D754-991437621E03}"/>
              </a:ext>
            </a:extLst>
          </p:cNvPr>
          <p:cNvCxnSpPr>
            <a:cxnSpLocks/>
          </p:cNvCxnSpPr>
          <p:nvPr/>
        </p:nvCxnSpPr>
        <p:spPr>
          <a:xfrm>
            <a:off x="2007912" y="2695286"/>
            <a:ext cx="947494" cy="698021"/>
          </a:xfrm>
          <a:prstGeom prst="bentConnector3">
            <a:avLst>
              <a:gd name="adj1" fmla="val 5566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3008AEE8-8F65-E9C6-9B77-D87CEC766D82}"/>
              </a:ext>
            </a:extLst>
          </p:cNvPr>
          <p:cNvCxnSpPr>
            <a:cxnSpLocks/>
          </p:cNvCxnSpPr>
          <p:nvPr/>
        </p:nvCxnSpPr>
        <p:spPr>
          <a:xfrm>
            <a:off x="2940821" y="3157358"/>
            <a:ext cx="0" cy="23594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9F249BF6-8234-7C95-C431-BE40F436D5AB}"/>
              </a:ext>
            </a:extLst>
          </p:cNvPr>
          <p:cNvCxnSpPr>
            <a:cxnSpLocks/>
          </p:cNvCxnSpPr>
          <p:nvPr/>
        </p:nvCxnSpPr>
        <p:spPr>
          <a:xfrm rot="5400000">
            <a:off x="3137321" y="2274990"/>
            <a:ext cx="1342008" cy="935629"/>
          </a:xfrm>
          <a:prstGeom prst="bentConnector3">
            <a:avLst>
              <a:gd name="adj1" fmla="val 1007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D2C7BFA9-479A-7FBE-C574-928825268E13}"/>
              </a:ext>
            </a:extLst>
          </p:cNvPr>
          <p:cNvCxnSpPr/>
          <p:nvPr/>
        </p:nvCxnSpPr>
        <p:spPr>
          <a:xfrm flipV="1">
            <a:off x="3334417" y="3158490"/>
            <a:ext cx="0" cy="2689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9143148C-5C2F-BB1E-6FA7-7D2890A9EFAA}"/>
              </a:ext>
            </a:extLst>
          </p:cNvPr>
          <p:cNvSpPr/>
          <p:nvPr/>
        </p:nvSpPr>
        <p:spPr>
          <a:xfrm>
            <a:off x="4416693" y="812245"/>
            <a:ext cx="3415718" cy="3743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451DC7B1-BBDD-815C-145F-6C9FE5A53D0D}"/>
              </a:ext>
            </a:extLst>
          </p:cNvPr>
          <p:cNvSpPr/>
          <p:nvPr/>
        </p:nvSpPr>
        <p:spPr>
          <a:xfrm>
            <a:off x="4904492" y="1606279"/>
            <a:ext cx="2696001" cy="1538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89EE095B-326E-B13E-B9F2-4BEF658EA004}"/>
              </a:ext>
            </a:extLst>
          </p:cNvPr>
          <p:cNvSpPr/>
          <p:nvPr/>
        </p:nvSpPr>
        <p:spPr>
          <a:xfrm>
            <a:off x="4841744" y="1631281"/>
            <a:ext cx="3018731" cy="1964381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5502751-2242-43C2-0EB5-DC1DD98D29DD}"/>
              </a:ext>
            </a:extLst>
          </p:cNvPr>
          <p:cNvSpPr/>
          <p:nvPr/>
        </p:nvSpPr>
        <p:spPr>
          <a:xfrm>
            <a:off x="5374750" y="1987895"/>
            <a:ext cx="2014483" cy="1169463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LED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模組</a:t>
            </a: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8AB47BC5-7CBA-2326-161E-7B792143AB69}"/>
              </a:ext>
            </a:extLst>
          </p:cNvPr>
          <p:cNvSpPr txBox="1"/>
          <p:nvPr/>
        </p:nvSpPr>
        <p:spPr>
          <a:xfrm>
            <a:off x="5727546" y="2037159"/>
            <a:ext cx="514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接地</a:t>
            </a: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26BD6350-39D3-9F9D-EB62-EAC9C92AFA18}"/>
              </a:ext>
            </a:extLst>
          </p:cNvPr>
          <p:cNvSpPr txBox="1"/>
          <p:nvPr/>
        </p:nvSpPr>
        <p:spPr>
          <a:xfrm>
            <a:off x="5322345" y="2036628"/>
            <a:ext cx="6486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電源</a:t>
            </a: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48C47468-D37A-F62A-0524-140D21C11EEB}"/>
              </a:ext>
            </a:extLst>
          </p:cNvPr>
          <p:cNvSpPr/>
          <p:nvPr/>
        </p:nvSpPr>
        <p:spPr>
          <a:xfrm>
            <a:off x="5528459" y="1745316"/>
            <a:ext cx="128731" cy="126925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F2ADE5DB-F025-9A58-2CFF-D268D24B60C1}"/>
              </a:ext>
            </a:extLst>
          </p:cNvPr>
          <p:cNvSpPr/>
          <p:nvPr/>
        </p:nvSpPr>
        <p:spPr>
          <a:xfrm>
            <a:off x="5940527" y="1760301"/>
            <a:ext cx="128731" cy="126925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03F8AC1-87A4-F2C4-2F4D-AAA344D782F4}"/>
              </a:ext>
            </a:extLst>
          </p:cNvPr>
          <p:cNvSpPr/>
          <p:nvPr/>
        </p:nvSpPr>
        <p:spPr>
          <a:xfrm>
            <a:off x="6331573" y="1757530"/>
            <a:ext cx="128731" cy="126925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079D6A0-B18A-19E4-8DFB-987149602344}"/>
              </a:ext>
            </a:extLst>
          </p:cNvPr>
          <p:cNvSpPr txBox="1"/>
          <p:nvPr/>
        </p:nvSpPr>
        <p:spPr>
          <a:xfrm>
            <a:off x="6126154" y="2043557"/>
            <a:ext cx="5147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50" b="1" dirty="0"/>
              <a:t>輸入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99ABD3A8-6DE9-B8AA-5A4B-A8BE57830041}"/>
                  </a:ext>
                </a:extLst>
              </p14:cNvPr>
              <p14:cNvContentPartPr/>
              <p14:nvPr/>
            </p14:nvContentPartPr>
            <p14:xfrm>
              <a:off x="7844692" y="4000377"/>
              <a:ext cx="419400" cy="52524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99ABD3A8-6DE9-B8AA-5A4B-A8BE578300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9052" y="3964737"/>
                <a:ext cx="491040" cy="59688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5F4E10A-DA21-5DEC-91D3-F23B8ADF2674}"/>
              </a:ext>
            </a:extLst>
          </p:cNvPr>
          <p:cNvCxnSpPr>
            <a:cxnSpLocks/>
          </p:cNvCxnSpPr>
          <p:nvPr/>
        </p:nvCxnSpPr>
        <p:spPr>
          <a:xfrm>
            <a:off x="4376166" y="3971014"/>
            <a:ext cx="3845814" cy="187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4822659-D1A5-A1B9-D8F7-D9E6A9027BDF}"/>
              </a:ext>
            </a:extLst>
          </p:cNvPr>
          <p:cNvCxnSpPr/>
          <p:nvPr/>
        </p:nvCxnSpPr>
        <p:spPr>
          <a:xfrm>
            <a:off x="8208645" y="3855720"/>
            <a:ext cx="0" cy="1246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94476E15-DF58-C3C5-2891-19EC032B97B3}"/>
                  </a:ext>
                </a:extLst>
              </p14:cNvPr>
              <p14:cNvContentPartPr/>
              <p14:nvPr/>
            </p14:nvContentPartPr>
            <p14:xfrm>
              <a:off x="4335504" y="3301632"/>
              <a:ext cx="122040" cy="533520"/>
            </p14:xfrm>
          </p:contentPart>
        </mc:Choice>
        <mc:Fallback xmlns=""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94476E15-DF58-C3C5-2891-19EC032B97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7864" y="3283632"/>
                <a:ext cx="15768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5316D2A0-A57B-AF92-5355-541AC2597A95}"/>
                  </a:ext>
                </a:extLst>
              </p14:cNvPr>
              <p14:cNvContentPartPr/>
              <p14:nvPr/>
            </p14:nvContentPartPr>
            <p14:xfrm>
              <a:off x="4273224" y="4461912"/>
              <a:ext cx="210240" cy="92520"/>
            </p14:xfrm>
          </p:contentPart>
        </mc:Choice>
        <mc:Fallback xmlns=""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5316D2A0-A57B-AF92-5355-541AC2597A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5224" y="4443912"/>
                <a:ext cx="2458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筆跡 24">
                <a:extLst>
                  <a:ext uri="{FF2B5EF4-FFF2-40B4-BE49-F238E27FC236}">
                    <a16:creationId xmlns:a16="http://schemas.microsoft.com/office/drawing/2014/main" id="{19EB638F-27AD-26E8-DC40-0762517AA14D}"/>
                  </a:ext>
                </a:extLst>
              </p14:cNvPr>
              <p14:cNvContentPartPr/>
              <p14:nvPr/>
            </p14:nvContentPartPr>
            <p14:xfrm>
              <a:off x="4376544" y="2052792"/>
              <a:ext cx="135360" cy="1830600"/>
            </p14:xfrm>
          </p:contentPart>
        </mc:Choice>
        <mc:Fallback xmlns="">
          <p:pic>
            <p:nvPicPr>
              <p:cNvPr id="25" name="筆跡 24">
                <a:extLst>
                  <a:ext uri="{FF2B5EF4-FFF2-40B4-BE49-F238E27FC236}">
                    <a16:creationId xmlns:a16="http://schemas.microsoft.com/office/drawing/2014/main" id="{19EB638F-27AD-26E8-DC40-0762517AA1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58544" y="2034792"/>
                <a:ext cx="171000" cy="18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筆跡 25">
                <a:extLst>
                  <a:ext uri="{FF2B5EF4-FFF2-40B4-BE49-F238E27FC236}">
                    <a16:creationId xmlns:a16="http://schemas.microsoft.com/office/drawing/2014/main" id="{09A2ACA7-D293-6ADD-EBAB-E7A92FD2A3CB}"/>
                  </a:ext>
                </a:extLst>
              </p14:cNvPr>
              <p14:cNvContentPartPr/>
              <p14:nvPr/>
            </p14:nvContentPartPr>
            <p14:xfrm>
              <a:off x="1939344" y="3573432"/>
              <a:ext cx="212760" cy="224640"/>
            </p14:xfrm>
          </p:contentPart>
        </mc:Choice>
        <mc:Fallback xmlns="">
          <p:pic>
            <p:nvPicPr>
              <p:cNvPr id="26" name="筆跡 25">
                <a:extLst>
                  <a:ext uri="{FF2B5EF4-FFF2-40B4-BE49-F238E27FC236}">
                    <a16:creationId xmlns:a16="http://schemas.microsoft.com/office/drawing/2014/main" id="{09A2ACA7-D293-6ADD-EBAB-E7A92FD2A3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21704" y="3555792"/>
                <a:ext cx="2484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筆跡 26">
                <a:extLst>
                  <a:ext uri="{FF2B5EF4-FFF2-40B4-BE49-F238E27FC236}">
                    <a16:creationId xmlns:a16="http://schemas.microsoft.com/office/drawing/2014/main" id="{C1F54EBD-E324-1B06-2359-0B2CA32AF5E2}"/>
                  </a:ext>
                </a:extLst>
              </p14:cNvPr>
              <p14:cNvContentPartPr/>
              <p14:nvPr/>
            </p14:nvContentPartPr>
            <p14:xfrm>
              <a:off x="6132624" y="810792"/>
              <a:ext cx="360" cy="360"/>
            </p14:xfrm>
          </p:contentPart>
        </mc:Choice>
        <mc:Fallback xmlns="">
          <p:pic>
            <p:nvPicPr>
              <p:cNvPr id="27" name="筆跡 26">
                <a:extLst>
                  <a:ext uri="{FF2B5EF4-FFF2-40B4-BE49-F238E27FC236}">
                    <a16:creationId xmlns:a16="http://schemas.microsoft.com/office/drawing/2014/main" id="{C1F54EBD-E324-1B06-2359-0B2CA32AF5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14624" y="792792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76AAAF93-0A44-3B95-7A77-50C3CF078C31}"/>
              </a:ext>
            </a:extLst>
          </p:cNvPr>
          <p:cNvCxnSpPr>
            <a:cxnSpLocks/>
          </p:cNvCxnSpPr>
          <p:nvPr/>
        </p:nvCxnSpPr>
        <p:spPr>
          <a:xfrm>
            <a:off x="5587480" y="795690"/>
            <a:ext cx="3169" cy="9894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88B36B9-927A-A14F-3F60-252FFCFA428E}"/>
              </a:ext>
            </a:extLst>
          </p:cNvPr>
          <p:cNvCxnSpPr>
            <a:cxnSpLocks/>
          </p:cNvCxnSpPr>
          <p:nvPr/>
        </p:nvCxnSpPr>
        <p:spPr>
          <a:xfrm flipV="1">
            <a:off x="4515791" y="1114425"/>
            <a:ext cx="56209" cy="28659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97E9F467-0C53-EFCD-0F19-84D17D7E6127}"/>
              </a:ext>
            </a:extLst>
          </p:cNvPr>
          <p:cNvCxnSpPr>
            <a:cxnSpLocks/>
          </p:cNvCxnSpPr>
          <p:nvPr/>
        </p:nvCxnSpPr>
        <p:spPr>
          <a:xfrm rot="10800000">
            <a:off x="4273224" y="1427712"/>
            <a:ext cx="2122718" cy="329817"/>
          </a:xfrm>
          <a:prstGeom prst="bentConnector3">
            <a:avLst>
              <a:gd name="adj1" fmla="val -52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46AAE7E-539C-45DC-E8F4-D080E9C37D84}"/>
              </a:ext>
            </a:extLst>
          </p:cNvPr>
          <p:cNvCxnSpPr>
            <a:cxnSpLocks/>
          </p:cNvCxnSpPr>
          <p:nvPr/>
        </p:nvCxnSpPr>
        <p:spPr>
          <a:xfrm flipV="1">
            <a:off x="4276119" y="1406486"/>
            <a:ext cx="227" cy="6731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182804E9-FCDD-C34A-9A5D-0878626B4E3C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4965821" y="721229"/>
            <a:ext cx="632934" cy="1445210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399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C603665-C181-BEFC-D7BC-B5E86C48A09B}"/>
              </a:ext>
            </a:extLst>
          </p:cNvPr>
          <p:cNvSpPr/>
          <p:nvPr/>
        </p:nvSpPr>
        <p:spPr>
          <a:xfrm>
            <a:off x="1354197" y="219456"/>
            <a:ext cx="5759835" cy="4852416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897DE11-8D61-B1FB-92B8-E5A4494C1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45" b="99472" l="9941" r="98665">
                        <a14:foregroundMark x1="30267" y1="20246" x2="30267" y2="20246"/>
                        <a14:foregroundMark x1="29674" y1="24120" x2="37537" y2="10387"/>
                        <a14:foregroundMark x1="37537" y1="10387" x2="56083" y2="7394"/>
                        <a14:foregroundMark x1="56083" y1="7394" x2="60979" y2="17254"/>
                        <a14:foregroundMark x1="60979" y1="17254" x2="48071" y2="31514"/>
                        <a14:foregroundMark x1="48071" y1="31514" x2="64837" y2="45599"/>
                        <a14:foregroundMark x1="64837" y1="45599" x2="52967" y2="55986"/>
                        <a14:foregroundMark x1="52967" y1="55986" x2="22552" y2="63204"/>
                        <a14:foregroundMark x1="22552" y1="63204" x2="24777" y2="74472"/>
                        <a14:foregroundMark x1="24777" y1="74472" x2="18843" y2="88028"/>
                        <a14:foregroundMark x1="18843" y1="88028" x2="16172" y2="70951"/>
                        <a14:foregroundMark x1="16172" y1="70951" x2="16172" y2="83099"/>
                        <a14:foregroundMark x1="16172" y1="83099" x2="26113" y2="82570"/>
                        <a14:foregroundMark x1="26113" y1="82570" x2="53264" y2="71831"/>
                        <a14:foregroundMark x1="53264" y1="71831" x2="63947" y2="72183"/>
                        <a14:foregroundMark x1="63947" y1="72183" x2="90950" y2="85035"/>
                        <a14:foregroundMark x1="90950" y1="85035" x2="98665" y2="99472"/>
                        <a14:foregroundMark x1="98665" y1="99472" x2="98665" y2="99472"/>
                        <a14:foregroundMark x1="24777" y1="24648" x2="24777" y2="24648"/>
                        <a14:foregroundMark x1="29970" y1="5634" x2="29970" y2="5634"/>
                        <a14:foregroundMark x1="35905" y1="4754" x2="35905" y2="4754"/>
                        <a14:foregroundMark x1="35312" y1="3345" x2="35312" y2="3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197" y="234582"/>
            <a:ext cx="5743287" cy="484004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488B2B6-0E98-A04A-1029-C1F15DC2E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3" r="1511"/>
          <a:stretch/>
        </p:blipFill>
        <p:spPr>
          <a:xfrm>
            <a:off x="2977440" y="309983"/>
            <a:ext cx="501015" cy="2568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814CDC6-9DA9-AED9-C122-5BC0D7365952}"/>
              </a:ext>
            </a:extLst>
          </p:cNvPr>
          <p:cNvSpPr/>
          <p:nvPr/>
        </p:nvSpPr>
        <p:spPr>
          <a:xfrm>
            <a:off x="2935727" y="3654370"/>
            <a:ext cx="249563" cy="80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8B63229-4782-1CD8-3E6E-3F5667165D2D}"/>
              </a:ext>
            </a:extLst>
          </p:cNvPr>
          <p:cNvSpPr/>
          <p:nvPr/>
        </p:nvSpPr>
        <p:spPr>
          <a:xfrm>
            <a:off x="1395983" y="3654370"/>
            <a:ext cx="426721" cy="490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6E7B437-C444-D016-B5EA-BED305C910A8}"/>
              </a:ext>
            </a:extLst>
          </p:cNvPr>
          <p:cNvCxnSpPr>
            <a:cxnSpLocks/>
          </p:cNvCxnSpPr>
          <p:nvPr/>
        </p:nvCxnSpPr>
        <p:spPr>
          <a:xfrm>
            <a:off x="6706743" y="514809"/>
            <a:ext cx="30373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568D9893-FFB2-5BF7-2B91-88C0764856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4943" r="88506">
                        <a14:foregroundMark x1="75862" y1="42500" x2="75862" y2="42500"/>
                        <a14:foregroundMark x1="78161" y1="65000" x2="78161" y2="65000"/>
                        <a14:foregroundMark x1="81609" y1="72500" x2="81609" y2="72500"/>
                        <a14:foregroundMark x1="88506" y1="70000" x2="88506" y2="70000"/>
                        <a14:foregroundMark x1="18391" y1="65000" x2="18391" y2="65000"/>
                        <a14:foregroundMark x1="19540" y1="65000" x2="51724" y2="57500"/>
                        <a14:foregroundMark x1="37931" y1="15000" x2="37931" y2="15000"/>
                        <a14:foregroundMark x1="47126" y1="12500" x2="78161" y2="15000"/>
                        <a14:foregroundMark x1="14943" y1="30000" x2="18391" y2="12500"/>
                        <a14:foregroundMark x1="88506" y1="22500" x2="87356" y2="32500"/>
                      </a14:backgroundRemoval>
                    </a14:imgEffect>
                  </a14:imgLayer>
                </a14:imgProps>
              </a:ext>
            </a:extLst>
          </a:blip>
          <a:srcRect l="7263" r="7151"/>
          <a:stretch/>
        </p:blipFill>
        <p:spPr>
          <a:xfrm>
            <a:off x="2969820" y="325152"/>
            <a:ext cx="501015" cy="25686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0C42B9E-2FB3-55C4-074B-01DD87BCA6E9}"/>
              </a:ext>
            </a:extLst>
          </p:cNvPr>
          <p:cNvSpPr/>
          <p:nvPr/>
        </p:nvSpPr>
        <p:spPr>
          <a:xfrm>
            <a:off x="1369728" y="3246819"/>
            <a:ext cx="462764" cy="1469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B4A7EC6-AA96-0190-16C8-FDB5DA6612D2}"/>
              </a:ext>
            </a:extLst>
          </p:cNvPr>
          <p:cNvSpPr txBox="1"/>
          <p:nvPr/>
        </p:nvSpPr>
        <p:spPr>
          <a:xfrm>
            <a:off x="1378643" y="3981421"/>
            <a:ext cx="79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-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C0EC3B-D60D-006D-D539-E51D48C511CD}"/>
                  </a:ext>
                </a:extLst>
              </p:cNvPr>
              <p:cNvSpPr txBox="1"/>
              <p:nvPr/>
            </p:nvSpPr>
            <p:spPr>
              <a:xfrm>
                <a:off x="1334300" y="3602211"/>
                <a:ext cx="3506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zh-TW" altLang="en-US" sz="2800" b="1" i="1" smtClean="0">
                              <a:latin typeface="Cambria Math" panose="02040503050406030204" pitchFamily="18" charset="0"/>
                            </a:rPr>
                            <m:t>𝒄𝒄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C0EC3B-D60D-006D-D539-E51D48C51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300" y="3602211"/>
                <a:ext cx="350662" cy="523220"/>
              </a:xfrm>
              <a:prstGeom prst="rect">
                <a:avLst/>
              </a:prstGeom>
              <a:blipFill>
                <a:blip r:embed="rId7"/>
                <a:stretch>
                  <a:fillRect r="-614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>
            <a:extLst>
              <a:ext uri="{FF2B5EF4-FFF2-40B4-BE49-F238E27FC236}">
                <a16:creationId xmlns:a16="http://schemas.microsoft.com/office/drawing/2014/main" id="{A9389E57-FF6A-C5CC-2C41-8EE172238A62}"/>
              </a:ext>
            </a:extLst>
          </p:cNvPr>
          <p:cNvSpPr txBox="1"/>
          <p:nvPr/>
        </p:nvSpPr>
        <p:spPr>
          <a:xfrm>
            <a:off x="1354197" y="3337305"/>
            <a:ext cx="79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+</a:t>
            </a:r>
            <a:endParaRPr lang="zh-TW" altLang="en-US" sz="2800" b="1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FD42440-A48B-82DA-2D53-28BD9D80CA5C}"/>
              </a:ext>
            </a:extLst>
          </p:cNvPr>
          <p:cNvGrpSpPr/>
          <p:nvPr/>
        </p:nvGrpSpPr>
        <p:grpSpPr>
          <a:xfrm>
            <a:off x="2081287" y="514810"/>
            <a:ext cx="4958526" cy="3388448"/>
            <a:chOff x="2081287" y="514810"/>
            <a:chExt cx="4958526" cy="3388448"/>
          </a:xfrm>
        </p:grpSpPr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8A60A0F9-CA5F-600D-3DCB-B83169421CF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081287" y="3185160"/>
              <a:ext cx="741529" cy="718098"/>
            </a:xfrm>
            <a:prstGeom prst="bentConnector3">
              <a:avLst>
                <a:gd name="adj1" fmla="val 10061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0A970B34-437A-3709-5C47-5EDBC25542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13685" y="514810"/>
              <a:ext cx="4226128" cy="2654490"/>
            </a:xfrm>
            <a:prstGeom prst="bentConnector3">
              <a:avLst>
                <a:gd name="adj1" fmla="val 10019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516114D-A24E-B6C7-2A67-8E3EDC563A75}"/>
              </a:ext>
            </a:extLst>
          </p:cNvPr>
          <p:cNvSpPr txBox="1"/>
          <p:nvPr/>
        </p:nvSpPr>
        <p:spPr>
          <a:xfrm>
            <a:off x="2925493" y="1534277"/>
            <a:ext cx="181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C8FB39-2226-CE48-979C-4198BBB8E1B1}"/>
              </a:ext>
            </a:extLst>
          </p:cNvPr>
          <p:cNvSpPr/>
          <p:nvPr/>
        </p:nvSpPr>
        <p:spPr>
          <a:xfrm>
            <a:off x="3032815" y="1583362"/>
            <a:ext cx="97794" cy="185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2E0D0B8-F46A-907A-88C3-426369FC4AB1}"/>
              </a:ext>
            </a:extLst>
          </p:cNvPr>
          <p:cNvCxnSpPr/>
          <p:nvPr/>
        </p:nvCxnSpPr>
        <p:spPr>
          <a:xfrm>
            <a:off x="3669792" y="1583362"/>
            <a:ext cx="0" cy="4648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A73E896C-3CD3-AEEB-426A-DB71E04B1455}"/>
              </a:ext>
            </a:extLst>
          </p:cNvPr>
          <p:cNvCxnSpPr/>
          <p:nvPr/>
        </p:nvCxnSpPr>
        <p:spPr>
          <a:xfrm>
            <a:off x="3584448" y="1737234"/>
            <a:ext cx="170688" cy="171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977F3386-7394-FA03-A425-BCEA5C56AECC}"/>
              </a:ext>
            </a:extLst>
          </p:cNvPr>
          <p:cNvCxnSpPr>
            <a:cxnSpLocks/>
          </p:cNvCxnSpPr>
          <p:nvPr/>
        </p:nvCxnSpPr>
        <p:spPr>
          <a:xfrm flipV="1">
            <a:off x="3584448" y="1744159"/>
            <a:ext cx="170688" cy="155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71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/>
      <p:bldP spid="33" grpId="1"/>
      <p:bldP spid="31" grpId="0"/>
      <p:bldP spid="31" grpId="1"/>
      <p:bldP spid="32" grpId="0"/>
      <p:bldP spid="32" grpId="1"/>
      <p:bldP spid="20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BA004D-7C49-989C-85D0-012373321F34}"/>
              </a:ext>
            </a:extLst>
          </p:cNvPr>
          <p:cNvSpPr/>
          <p:nvPr/>
        </p:nvSpPr>
        <p:spPr>
          <a:xfrm>
            <a:off x="5814323" y="491884"/>
            <a:ext cx="2019429" cy="4174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7F43-F40B-247F-4580-A967A5AF6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3" r="7151"/>
          <a:stretch/>
        </p:blipFill>
        <p:spPr>
          <a:xfrm>
            <a:off x="1861611" y="699308"/>
            <a:ext cx="1320351" cy="676940"/>
          </a:xfrm>
          <a:prstGeom prst="rect">
            <a:avLst/>
          </a:prstGeom>
        </p:spPr>
      </p:pic>
      <p:pic>
        <p:nvPicPr>
          <p:cNvPr id="4" name="圖片 3" descr="按鈕開關">
            <a:extLst>
              <a:ext uri="{FF2B5EF4-FFF2-40B4-BE49-F238E27FC236}">
                <a16:creationId xmlns:a16="http://schemas.microsoft.com/office/drawing/2014/main" id="{B4B1CD69-5784-EB34-F622-34B6EF76A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862" y1="25157" x2="8176" y2="40881"/>
                        <a14:foregroundMark x1="8176" y1="42138" x2="7547" y2="45912"/>
                        <a14:foregroundMark x1="7547" y1="47799" x2="7547" y2="60377"/>
                        <a14:foregroundMark x1="7233" y1="61006" x2="5346" y2="69811"/>
                        <a14:foregroundMark x1="9119" y1="64780" x2="7233" y2="72956"/>
                        <a14:foregroundMark x1="4717" y1="72327" x2="4717" y2="74214"/>
                        <a14:foregroundMark x1="5031" y1="74214" x2="6604" y2="76101"/>
                        <a14:foregroundMark x1="6918" y1="73585" x2="6918" y2="76101"/>
                        <a14:foregroundMark x1="10063" y1="50314" x2="9434" y2="63522"/>
                        <a14:foregroundMark x1="21698" y1="64780" x2="21384" y2="77358"/>
                        <a14:foregroundMark x1="21698" y1="77358" x2="19182" y2="85535"/>
                        <a14:foregroundMark x1="19182" y1="86792" x2="21069" y2="94340"/>
                        <a14:foregroundMark x1="21698" y1="88050" x2="22642" y2="91824"/>
                        <a14:foregroundMark x1="22642" y1="92453" x2="22327" y2="96226"/>
                        <a14:foregroundMark x1="20755" y1="95597" x2="22327" y2="97484"/>
                        <a14:foregroundMark x1="31447" y1="64151" x2="31132" y2="62893"/>
                        <a14:foregroundMark x1="7547" y1="23899" x2="7547" y2="19497"/>
                        <a14:foregroundMark x1="7862" y1="19497" x2="23585" y2="8805"/>
                        <a14:foregroundMark x1="24843" y1="6918" x2="27044" y2="3774"/>
                        <a14:foregroundMark x1="10063" y1="17610" x2="11321" y2="16352"/>
                        <a14:foregroundMark x1="26730" y1="3774" x2="28931" y2="3774"/>
                        <a14:foregroundMark x1="29560" y1="3774" x2="31132" y2="5660"/>
                        <a14:foregroundMark x1="31132" y1="6918" x2="31132" y2="8176"/>
                        <a14:foregroundMark x1="31447" y1="8176" x2="42453" y2="17610"/>
                        <a14:foregroundMark x1="42767" y1="17610" x2="44654" y2="18239"/>
                        <a14:foregroundMark x1="45283" y1="18239" x2="45912" y2="20755"/>
                        <a14:foregroundMark x1="46226" y1="22013" x2="46226" y2="22642"/>
                        <a14:foregroundMark x1="46541" y1="23270" x2="46855" y2="49057"/>
                        <a14:foregroundMark x1="44654" y1="51572" x2="46541" y2="50314"/>
                        <a14:foregroundMark x1="90881" y1="74214" x2="73270" y2="7547"/>
                        <a14:foregroundMark x1="69811" y1="71698" x2="89937" y2="5031"/>
                        <a14:foregroundMark x1="66667" y1="16352" x2="62579" y2="61635"/>
                        <a14:foregroundMark x1="60063" y1="10692" x2="94654" y2="88050"/>
                        <a14:foregroundMark x1="61006" y1="88679" x2="94025" y2="10692"/>
                        <a14:foregroundMark x1="72642" y1="10063" x2="88050" y2="11950"/>
                        <a14:foregroundMark x1="64465" y1="49057" x2="61635" y2="83648"/>
                        <a14:foregroundMark x1="92453" y1="20755" x2="94025" y2="88679"/>
                        <a14:foregroundMark x1="57233" y1="93082" x2="61006" y2="93711"/>
                        <a14:foregroundMark x1="99057" y1="2516" x2="99686" y2="98742"/>
                        <a14:foregroundMark x1="53145" y1="98742" x2="99686" y2="98742"/>
                        <a14:foregroundMark x1="77673" y1="77358" x2="72327" y2="86164"/>
                        <a14:foregroundMark x1="99057" y1="1258" x2="54403" y2="1887"/>
                        <a14:foregroundMark x1="53459" y1="2516" x2="53459" y2="98113"/>
                        <a14:foregroundMark x1="24528" y1="64151" x2="27044" y2="65409"/>
                        <a14:foregroundMark x1="27358" y1="64780" x2="28302" y2="67296"/>
                        <a14:foregroundMark x1="28302" y1="67296" x2="30818" y2="64780"/>
                        <a14:foregroundMark x1="23899" y1="65409" x2="23585" y2="74843"/>
                        <a14:foregroundMark x1="23270" y1="80503" x2="21384" y2="86792"/>
                        <a14:foregroundMark x1="23585" y1="75472" x2="23270" y2="79245"/>
                        <a14:foregroundMark x1="41509" y1="56604" x2="44025" y2="54088"/>
                        <a14:foregroundMark x1="40252" y1="54717" x2="41509" y2="56604"/>
                        <a14:foregroundMark x1="31761" y1="62264" x2="39937" y2="54717"/>
                        <a14:foregroundMark x1="10063" y1="49686" x2="12893" y2="50943"/>
                        <a14:foregroundMark x1="11321" y1="50943" x2="13208" y2="52201"/>
                        <a14:foregroundMark x1="13208" y1="52201" x2="13208" y2="55975"/>
                        <a14:foregroundMark x1="13522" y1="56604" x2="21384" y2="64151"/>
                        <a14:foregroundMark x1="43082" y1="55346" x2="44025" y2="54717"/>
                        <a14:foregroundMark x1="48742" y1="63522" x2="46541" y2="76730"/>
                        <a14:foregroundMark x1="44025" y1="76101" x2="46541" y2="78616"/>
                        <a14:foregroundMark x1="46541" y1="76730" x2="46226" y2="77987"/>
                        <a14:foregroundMark x1="45283" y1="66667" x2="44025" y2="76101"/>
                        <a14:foregroundMark x1="44340" y1="61006" x2="45283" y2="63522"/>
                        <a14:foregroundMark x1="44969" y1="62264" x2="45597" y2="66038"/>
                        <a14:foregroundMark x1="44340" y1="57233" x2="44340" y2="60377"/>
                        <a14:foregroundMark x1="44340" y1="57233" x2="44340" y2="61006"/>
                        <a14:foregroundMark x1="46855" y1="51572" x2="46855" y2="57233"/>
                        <a14:foregroundMark x1="46855" y1="58491" x2="48428" y2="62264"/>
                        <a14:backgroundMark x1="24843" y1="3774" x2="36792" y2="3145"/>
                        <a14:backgroundMark x1="30818" y1="5660" x2="42767" y2="16352"/>
                        <a14:backgroundMark x1="44340" y1="16352" x2="46226" y2="18868"/>
                        <a14:backgroundMark x1="12264" y1="15094" x2="11321" y2="15723"/>
                        <a14:backgroundMark x1="7862" y1="18868" x2="6918" y2="19497"/>
                        <a14:backgroundMark x1="6918" y1="23899" x2="7547" y2="23899"/>
                        <a14:backgroundMark x1="11006" y1="54717" x2="10377" y2="62893"/>
                        <a14:backgroundMark x1="9748" y1="65409" x2="6918" y2="77987"/>
                        <a14:backgroundMark x1="3145" y1="75472" x2="6918" y2="76730"/>
                        <a14:backgroundMark x1="3774" y1="73585" x2="5346" y2="76101"/>
                        <a14:backgroundMark x1="22642" y1="89308" x2="23585" y2="94340"/>
                        <a14:backgroundMark x1="46541" y1="20126" x2="46541" y2="20126"/>
                        <a14:backgroundMark x1="47170" y1="22013" x2="47484" y2="50943"/>
                        <a14:backgroundMark x1="10692" y1="60377" x2="9748" y2="66667"/>
                        <a14:backgroundMark x1="10377" y1="16352" x2="8176" y2="18239"/>
                        <a14:backgroundMark x1="24843" y1="5660" x2="24528" y2="5660"/>
                        <a14:backgroundMark x1="24214" y1="6918" x2="12264" y2="15723"/>
                        <a14:backgroundMark x1="31447" y1="6918" x2="41824" y2="15723"/>
                        <a14:backgroundMark x1="12893" y1="57233" x2="20755" y2="64780"/>
                        <a14:backgroundMark x1="11006" y1="54717" x2="10377" y2="50943"/>
                        <a14:backgroundMark x1="31761" y1="63522" x2="39623" y2="56604"/>
                        <a14:backgroundMark x1="27358" y1="68553" x2="32075" y2="64151"/>
                        <a14:backgroundMark x1="28616" y1="67925" x2="29874" y2="67925"/>
                        <a14:backgroundMark x1="24528" y1="68553" x2="24528" y2="65409"/>
                        <a14:backgroundMark x1="27673" y1="67925" x2="25157" y2="66038"/>
                        <a14:backgroundMark x1="24528" y1="69182" x2="24214" y2="82390"/>
                        <a14:backgroundMark x1="40566" y1="57862" x2="43082" y2="56604"/>
                        <a14:backgroundMark x1="40252" y1="56604" x2="41824" y2="57862"/>
                        <a14:backgroundMark x1="43711" y1="57233" x2="43711" y2="59748"/>
                        <a14:backgroundMark x1="43711" y1="62893" x2="44654" y2="66038"/>
                        <a14:backgroundMark x1="49371" y1="64780" x2="46855" y2="79245"/>
                        <a14:backgroundMark x1="48428" y1="62264" x2="50000" y2="57862"/>
                        <a14:backgroundMark x1="48742" y1="62264" x2="49057" y2="64780"/>
                        <a14:backgroundMark x1="42767" y1="77358" x2="45912" y2="78616"/>
                        <a14:backgroundMark x1="44654" y1="66667" x2="43082" y2="77358"/>
                        <a14:backgroundMark x1="47170" y1="50943" x2="47170" y2="57862"/>
                        <a14:backgroundMark x1="48113" y1="60377" x2="48428" y2="61635"/>
                      </a14:backgroundRemoval>
                    </a14:imgEffect>
                  </a14:imgLayer>
                </a14:imgProps>
              </a:ext>
            </a:extLst>
          </a:blip>
          <a:srcRect r="49530"/>
          <a:stretch/>
        </p:blipFill>
        <p:spPr>
          <a:xfrm>
            <a:off x="3941256" y="559734"/>
            <a:ext cx="852324" cy="84438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C7550A5-6496-D4B1-7554-90D2C28D605D}"/>
              </a:ext>
            </a:extLst>
          </p:cNvPr>
          <p:cNvSpPr txBox="1"/>
          <p:nvPr/>
        </p:nvSpPr>
        <p:spPr>
          <a:xfrm>
            <a:off x="76735" y="796297"/>
            <a:ext cx="12110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1</a:t>
            </a:r>
            <a:r>
              <a:rPr lang="en-US" altLang="zh-TW" sz="2400" dirty="0">
                <a:solidFill>
                  <a:schemeClr val="bg1"/>
                </a:solidFill>
              </a:rPr>
              <a:t>.</a:t>
            </a:r>
            <a:r>
              <a:rPr lang="zh-TW" altLang="en-US" sz="2400" dirty="0">
                <a:solidFill>
                  <a:schemeClr val="bg1"/>
                </a:solidFill>
              </a:rPr>
              <a:t>按鈕</a:t>
            </a:r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2.</a:t>
            </a:r>
            <a:r>
              <a:rPr lang="zh-TW" altLang="en-US" sz="2400" dirty="0">
                <a:solidFill>
                  <a:schemeClr val="bg1"/>
                </a:solidFill>
              </a:rPr>
              <a:t>電阻</a:t>
            </a:r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3.</a:t>
            </a:r>
            <a:r>
              <a:rPr lang="zh-TW" altLang="en-US" sz="2400" dirty="0">
                <a:solidFill>
                  <a:schemeClr val="bg1"/>
                </a:solidFill>
              </a:rPr>
              <a:t>電容</a:t>
            </a:r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4.BJT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圖片 5" descr="20210317092157554">
            <a:extLst>
              <a:ext uri="{FF2B5EF4-FFF2-40B4-BE49-F238E27FC236}">
                <a16:creationId xmlns:a16="http://schemas.microsoft.com/office/drawing/2014/main" id="{7C93BF50-28C7-A339-17C8-2533F8876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4" b="99758" l="0" r="100000">
                        <a14:foregroundMark x1="52969" y1="40407" x2="39323" y2="47820"/>
                        <a14:foregroundMark x1="52812" y1="40552" x2="54219" y2="39244"/>
                        <a14:foregroundMark x1="54219" y1="38905" x2="59531" y2="36240"/>
                        <a14:foregroundMark x1="59219" y1="36095" x2="61667" y2="36240"/>
                        <a14:foregroundMark x1="61667" y1="36095" x2="64896" y2="37403"/>
                        <a14:foregroundMark x1="65052" y1="37403" x2="65938" y2="38566"/>
                        <a14:foregroundMark x1="66094" y1="38711" x2="66667" y2="38905"/>
                        <a14:foregroundMark x1="69479" y1="41376" x2="99271" y2="25194"/>
                        <a14:foregroundMark x1="69688" y1="41715" x2="68802" y2="42684"/>
                        <a14:foregroundMark x1="68594" y1="43362" x2="69323" y2="46318"/>
                        <a14:foregroundMark x1="69115" y1="46463" x2="67552" y2="49128"/>
                        <a14:foregroundMark x1="67344" y1="48983" x2="62917" y2="51599"/>
                        <a14:foregroundMark x1="62552" y1="51744" x2="60469" y2="52083"/>
                        <a14:foregroundMark x1="60260" y1="52277" x2="46771" y2="59496"/>
                        <a14:foregroundMark x1="46615" y1="59690" x2="45208" y2="60998"/>
                        <a14:foregroundMark x1="45208" y1="61337" x2="39323" y2="63808"/>
                        <a14:foregroundMark x1="35260" y1="61967" x2="33854" y2="61143"/>
                        <a14:foregroundMark x1="33646" y1="61143" x2="32240" y2="61483"/>
                        <a14:foregroundMark x1="38438" y1="48159" x2="34531" y2="49128"/>
                        <a14:foregroundMark x1="34167" y1="49467" x2="31719" y2="51260"/>
                        <a14:foregroundMark x1="30990" y1="51744" x2="31198" y2="57219"/>
                        <a14:foregroundMark x1="68802" y1="39583" x2="98750" y2="23401"/>
                        <a14:foregroundMark x1="80833" y1="33963" x2="69063" y2="40504"/>
                        <a14:foregroundMark x1="35208" y1="62112" x2="37656" y2="63227"/>
                        <a14:foregroundMark x1="37813" y1="63227" x2="39323" y2="63663"/>
                        <a14:foregroundMark x1="31198" y1="57703" x2="1563" y2="73886"/>
                        <a14:foregroundMark x1="31979" y1="62064" x2="3021" y2="77519"/>
                        <a14:foregroundMark x1="1563" y1="73983" x2="3542" y2="77277"/>
                        <a14:foregroundMark x1="31771" y1="59254" x2="3698" y2="74516"/>
                        <a14:foregroundMark x1="98646" y1="23401" x2="99635" y2="25291"/>
                        <a14:backgroundMark x1="97344" y1="13324" x2="27969" y2="40698"/>
                        <a14:backgroundMark x1="91510" y1="44186" x2="10938" y2="92006"/>
                        <a14:backgroundMark x1="13281" y1="62984" x2="3698" y2="69428"/>
                        <a14:backgroundMark x1="28854" y1="56056" x2="833" y2="72529"/>
                        <a14:backgroundMark x1="24635" y1="56056" x2="30104" y2="57219"/>
                        <a14:backgroundMark x1="32292" y1="62209" x2="33385" y2="61967"/>
                        <a14:backgroundMark x1="34115" y1="62209" x2="33594" y2="61579"/>
                        <a14:backgroundMark x1="63073" y1="35320" x2="66719" y2="38033"/>
                        <a14:backgroundMark x1="71302" y1="35417" x2="67031" y2="38275"/>
                        <a14:backgroundMark x1="71198" y1="41085" x2="68958" y2="43169"/>
                        <a14:backgroundMark x1="30417" y1="56153" x2="30781" y2="57897"/>
                        <a14:backgroundMark x1="40677" y1="64293" x2="39844" y2="63953"/>
                        <a14:backgroundMark x1="47135" y1="59641" x2="45469" y2="61143"/>
                        <a14:backgroundMark x1="31875" y1="50484" x2="30833" y2="51938"/>
                        <a14:backgroundMark x1="30781" y1="54603" x2="31146" y2="57703"/>
                        <a14:backgroundMark x1="63906" y1="51308" x2="62604" y2="51841"/>
                        <a14:backgroundMark x1="69635" y1="45785" x2="69271" y2="46948"/>
                        <a14:backgroundMark x1="68125" y1="48595" x2="67083" y2="49516"/>
                        <a14:backgroundMark x1="66719" y1="49516" x2="64271" y2="51017"/>
                        <a14:backgroundMark x1="45677" y1="60756" x2="45156" y2="61483"/>
                        <a14:backgroundMark x1="44948" y1="61579" x2="39948" y2="63663"/>
                        <a14:backgroundMark x1="40781" y1="63905" x2="39323" y2="64293"/>
                        <a14:backgroundMark x1="54063" y1="38566" x2="52865" y2="40068"/>
                        <a14:backgroundMark x1="65833" y1="36434" x2="67188" y2="38517"/>
                        <a14:backgroundMark x1="69688" y1="42781" x2="69063" y2="42781"/>
                        <a14:backgroundMark x1="70573" y1="45446" x2="67917" y2="48547"/>
                        <a14:backgroundMark x1="677" y1="72238" x2="1354" y2="78246"/>
                        <a14:backgroundMark x1="3698" y1="79070" x2="573" y2="74612"/>
                        <a14:backgroundMark x1="573" y1="73450" x2="4219" y2="79264"/>
                        <a14:backgroundMark x1="94063" y1="28779" x2="99323" y2="25581"/>
                        <a14:backgroundMark x1="98750" y1="20688" x2="99531" y2="24564"/>
                        <a14:backgroundMark x1="99115" y1="27326" x2="99896" y2="24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6521">
            <a:off x="3862729" y="1632819"/>
            <a:ext cx="1009379" cy="1085638"/>
          </a:xfrm>
          <a:prstGeom prst="rect">
            <a:avLst/>
          </a:prstGeom>
        </p:spPr>
      </p:pic>
      <p:pic>
        <p:nvPicPr>
          <p:cNvPr id="7" name="圖片 6" descr="電阻">
            <a:extLst>
              <a:ext uri="{FF2B5EF4-FFF2-40B4-BE49-F238E27FC236}">
                <a16:creationId xmlns:a16="http://schemas.microsoft.com/office/drawing/2014/main" id="{54CF57C1-E09B-645B-EF89-E71511BC86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78" t="32471" r="39470" b="27958"/>
          <a:stretch/>
        </p:blipFill>
        <p:spPr>
          <a:xfrm>
            <a:off x="1838245" y="1894810"/>
            <a:ext cx="1367085" cy="676940"/>
          </a:xfrm>
          <a:prstGeom prst="rect">
            <a:avLst/>
          </a:prstGeom>
        </p:spPr>
      </p:pic>
      <p:pic>
        <p:nvPicPr>
          <p:cNvPr id="8" name="圖片 7" descr="71558b91eeedb7e6be4a0930511e31e8">
            <a:extLst>
              <a:ext uri="{FF2B5EF4-FFF2-40B4-BE49-F238E27FC236}">
                <a16:creationId xmlns:a16="http://schemas.microsoft.com/office/drawing/2014/main" id="{ED0BD9AA-B11F-0E1D-9566-5789F4317C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906" y1="62656" x2="30469" y2="50313"/>
                        <a14:foregroundMark x1="31875" y1="49375" x2="33906" y2="48125"/>
                        <a14:foregroundMark x1="34531" y1="47500" x2="35469" y2="46875"/>
                        <a14:foregroundMark x1="36094" y1="46563" x2="40000" y2="46875"/>
                        <a14:foregroundMark x1="40938" y1="47031" x2="44063" y2="48750"/>
                        <a14:foregroundMark x1="44219" y1="49375" x2="45000" y2="50000"/>
                        <a14:foregroundMark x1="45625" y1="50000" x2="97656" y2="27813"/>
                        <a14:foregroundMark x1="47188" y1="52500" x2="99063" y2="29531"/>
                        <a14:foregroundMark x1="49219" y1="59219" x2="93594" y2="37813"/>
                        <a14:foregroundMark x1="48438" y1="56563" x2="93281" y2="35469"/>
                        <a14:foregroundMark x1="49688" y1="60156" x2="49219" y2="62813"/>
                        <a14:foregroundMark x1="49219" y1="63594" x2="48594" y2="65625"/>
                        <a14:foregroundMark x1="48281" y1="66719" x2="47188" y2="67813"/>
                        <a14:foregroundMark x1="47031" y1="68594" x2="45000" y2="69844"/>
                        <a14:foregroundMark x1="44531" y1="70000" x2="41406" y2="70938"/>
                        <a14:foregroundMark x1="41250" y1="71094" x2="17344" y2="84219"/>
                        <a14:foregroundMark x1="6094" y1="74688" x2="7344" y2="73906"/>
                        <a14:foregroundMark x1="8594" y1="78125" x2="7344" y2="69688"/>
                        <a14:foregroundMark x1="3594" y1="62813" x2="2344" y2="64844"/>
                        <a14:foregroundMark x1="1875" y1="65469" x2="1094" y2="67500"/>
                        <a14:foregroundMark x1="625" y1="70156" x2="781" y2="73438"/>
                        <a14:foregroundMark x1="625" y1="74063" x2="1875" y2="77188"/>
                        <a14:foregroundMark x1="1875" y1="77813" x2="4531" y2="81250"/>
                        <a14:foregroundMark x1="4844" y1="82031" x2="8906" y2="85000"/>
                        <a14:foregroundMark x1="9375" y1="85469" x2="13125" y2="85938"/>
                        <a14:foregroundMark x1="17500" y1="84219" x2="13281" y2="85781"/>
                        <a14:foregroundMark x1="1406" y1="69844" x2="1250" y2="72500"/>
                        <a14:foregroundMark x1="47344" y1="52656" x2="48750" y2="56250"/>
                        <a14:backgroundMark x1="1250" y1="62500" x2="625" y2="66250"/>
                        <a14:backgroundMark x1="2969" y1="84219" x2="313" y2="76719"/>
                        <a14:backgroundMark x1="625" y1="67188" x2="313" y2="68906"/>
                        <a14:backgroundMark x1="625" y1="68750" x2="313" y2="77813"/>
                        <a14:backgroundMark x1="97031" y1="32344" x2="49375" y2="53750"/>
                        <a14:backgroundMark x1="47813" y1="52656" x2="51875" y2="54688"/>
                        <a14:backgroundMark x1="50313" y1="53281" x2="49531" y2="55625"/>
                        <a14:backgroundMark x1="92969" y1="39219" x2="91094" y2="40313"/>
                        <a14:backgroundMark x1="93750" y1="38281" x2="90000" y2="40469"/>
                        <a14:backgroundMark x1="85000" y1="32813" x2="45625" y2="49531"/>
                        <a14:backgroundMark x1="94844" y1="32188" x2="60938" y2="46875"/>
                        <a14:backgroundMark x1="56094" y1="56875" x2="50156" y2="59844"/>
                        <a14:backgroundMark x1="49844" y1="66250" x2="46719" y2="71719"/>
                        <a14:backgroundMark x1="43594" y1="71094" x2="49219" y2="6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48400">
            <a:off x="3823651" y="2494356"/>
            <a:ext cx="1176446" cy="1176446"/>
          </a:xfrm>
          <a:prstGeom prst="rect">
            <a:avLst/>
          </a:prstGeom>
        </p:spPr>
      </p:pic>
      <p:pic>
        <p:nvPicPr>
          <p:cNvPr id="10" name="圖片 9" descr="BJT圖片">
            <a:extLst>
              <a:ext uri="{FF2B5EF4-FFF2-40B4-BE49-F238E27FC236}">
                <a16:creationId xmlns:a16="http://schemas.microsoft.com/office/drawing/2014/main" id="{C25CA79E-B184-9FFD-61F5-32467D26AE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48" b="72845" l="54839" r="89401">
                        <a14:foregroundMark x1="82488" y1="7328" x2="82488" y2="7328"/>
                        <a14:foregroundMark x1="70507" y1="6034" x2="76037" y2="3879"/>
                        <a14:foregroundMark x1="81106" y1="66379" x2="80645" y2="72845"/>
                      </a14:backgroundRemoval>
                    </a14:imgEffect>
                  </a14:imgLayer>
                </a14:imgProps>
              </a:ext>
            </a:extLst>
          </a:blip>
          <a:srcRect l="50690" t="1510" r="5798" b="25228"/>
          <a:stretch/>
        </p:blipFill>
        <p:spPr>
          <a:xfrm>
            <a:off x="3979509" y="3782475"/>
            <a:ext cx="618881" cy="11140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9876035-887A-F68F-AA48-357DE967517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469" t="51135" r="1941"/>
          <a:stretch/>
        </p:blipFill>
        <p:spPr>
          <a:xfrm>
            <a:off x="1838245" y="2898391"/>
            <a:ext cx="1367085" cy="633361"/>
          </a:xfrm>
          <a:prstGeom prst="rect">
            <a:avLst/>
          </a:prstGeom>
        </p:spPr>
      </p:pic>
      <p:pic>
        <p:nvPicPr>
          <p:cNvPr id="1026" name="Picture 2" descr="What is Bipolar Junction Transistor? | BJT Transistor | DesignSpark">
            <a:extLst>
              <a:ext uri="{FF2B5EF4-FFF2-40B4-BE49-F238E27FC236}">
                <a16:creationId xmlns:a16="http://schemas.microsoft.com/office/drawing/2014/main" id="{92725C6B-EA51-23AF-9E94-69DB97C7D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" t="8191" r="50000" b="7721"/>
          <a:stretch/>
        </p:blipFill>
        <p:spPr bwMode="auto">
          <a:xfrm>
            <a:off x="2068514" y="3721013"/>
            <a:ext cx="869970" cy="12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6D70FB1-A07B-46E2-6638-EAAFCFB10E29}"/>
              </a:ext>
            </a:extLst>
          </p:cNvPr>
          <p:cNvCxnSpPr/>
          <p:nvPr/>
        </p:nvCxnSpPr>
        <p:spPr>
          <a:xfrm>
            <a:off x="4156185" y="4162110"/>
            <a:ext cx="269130" cy="6889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CD0E388F-4ACF-34FB-4BE8-27577D8E7D28}"/>
              </a:ext>
            </a:extLst>
          </p:cNvPr>
          <p:cNvCxnSpPr/>
          <p:nvPr/>
        </p:nvCxnSpPr>
        <p:spPr>
          <a:xfrm>
            <a:off x="4156185" y="3834765"/>
            <a:ext cx="0" cy="32734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D62EF35-5560-0C8D-E096-8392F93A4052}"/>
              </a:ext>
            </a:extLst>
          </p:cNvPr>
          <p:cNvCxnSpPr>
            <a:cxnSpLocks/>
          </p:cNvCxnSpPr>
          <p:nvPr/>
        </p:nvCxnSpPr>
        <p:spPr>
          <a:xfrm>
            <a:off x="4499085" y="3850982"/>
            <a:ext cx="0" cy="34557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18A2028-C063-B452-C2B3-27DEB2BB4E27}"/>
              </a:ext>
            </a:extLst>
          </p:cNvPr>
          <p:cNvCxnSpPr/>
          <p:nvPr/>
        </p:nvCxnSpPr>
        <p:spPr>
          <a:xfrm flipV="1">
            <a:off x="4421914" y="4196557"/>
            <a:ext cx="77171" cy="3444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筆跡 44">
                <a:extLst>
                  <a:ext uri="{FF2B5EF4-FFF2-40B4-BE49-F238E27FC236}">
                    <a16:creationId xmlns:a16="http://schemas.microsoft.com/office/drawing/2014/main" id="{A2D6F8EB-611E-BCF5-DBB9-35155ACA89FA}"/>
                  </a:ext>
                </a:extLst>
              </p14:cNvPr>
              <p14:cNvContentPartPr/>
              <p14:nvPr/>
            </p14:nvContentPartPr>
            <p14:xfrm>
              <a:off x="4171200" y="3783390"/>
              <a:ext cx="325080" cy="65160"/>
            </p14:xfrm>
          </p:contentPart>
        </mc:Choice>
        <mc:Fallback xmlns="">
          <p:pic>
            <p:nvPicPr>
              <p:cNvPr id="45" name="筆跡 44">
                <a:extLst>
                  <a:ext uri="{FF2B5EF4-FFF2-40B4-BE49-F238E27FC236}">
                    <a16:creationId xmlns:a16="http://schemas.microsoft.com/office/drawing/2014/main" id="{A2D6F8EB-611E-BCF5-DBB9-35155ACA89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66880" y="3779070"/>
                <a:ext cx="333720" cy="738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圖片 12">
            <a:extLst>
              <a:ext uri="{FF2B5EF4-FFF2-40B4-BE49-F238E27FC236}">
                <a16:creationId xmlns:a16="http://schemas.microsoft.com/office/drawing/2014/main" id="{69E925F2-708E-8A56-41F5-7AFB9557945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632" b="80061" l="717" r="93907">
                        <a14:foregroundMark x1="98566" y1="5784" x2="74194" y2="5632"/>
                        <a14:foregroundMark x1="74194" y1="5632" x2="58781" y2="8980"/>
                        <a14:foregroundMark x1="97133" y1="21461" x2="93548" y2="47032"/>
                        <a14:foregroundMark x1="93548" y1="47032" x2="90681" y2="48402"/>
                        <a14:foregroundMark x1="56272" y1="29376" x2="58781" y2="54490"/>
                        <a14:foregroundMark x1="74552" y1="46423" x2="92832" y2="40639"/>
                        <a14:foregroundMark x1="77778" y1="30137" x2="93907" y2="33942"/>
                        <a14:foregroundMark x1="59857" y1="42009" x2="53405" y2="75799"/>
                        <a14:foregroundMark x1="53405" y1="75799" x2="56989" y2="80213"/>
                        <a14:foregroundMark x1="53047" y1="52664" x2="27957" y2="54490"/>
                        <a14:foregroundMark x1="27957" y1="54490" x2="27957" y2="80974"/>
                        <a14:foregroundMark x1="27957" y1="80974" x2="54122" y2="78387"/>
                        <a14:foregroundMark x1="54122" y1="78387" x2="54480" y2="80213"/>
                        <a14:foregroundMark x1="37993" y1="70015" x2="37993" y2="70015"/>
                        <a14:foregroundMark x1="40143" y1="70015" x2="15054" y2="63623"/>
                        <a14:foregroundMark x1="15054" y1="63623" x2="2867" y2="66210"/>
                        <a14:foregroundMark x1="13978" y1="60274" x2="717" y2="66058"/>
                        <a14:foregroundMark x1="18996" y1="63775" x2="21864" y2="62709"/>
                        <a14:foregroundMark x1="58781" y1="45358" x2="65591" y2="33942"/>
                        <a14:foregroundMark x1="65591" y1="33942" x2="80645" y2="22831"/>
                        <a14:foregroundMark x1="80645" y1="22831" x2="90681" y2="23744"/>
                        <a14:foregroundMark x1="92115" y1="8980" x2="89964" y2="20091"/>
                        <a14:foregroundMark x1="89964" y1="20091" x2="91398" y2="21309"/>
                        <a14:foregroundMark x1="89606" y1="48250" x2="89606" y2="48250"/>
                        <a14:foregroundMark x1="83154" y1="44901" x2="83154" y2="44901"/>
                        <a14:foregroundMark x1="79928" y1="45662" x2="85305" y2="45662"/>
                        <a14:foregroundMark x1="56989" y1="63166" x2="48746" y2="74277"/>
                        <a14:foregroundMark x1="48746" y1="74277" x2="27240" y2="68189"/>
                        <a14:foregroundMark x1="27240" y1="68189" x2="26882" y2="52816"/>
                        <a14:backgroundMark x1="92832" y1="51598" x2="94624" y2="80518"/>
                      </a14:backgroundRemoval>
                    </a14:imgEffect>
                  </a14:imgLayer>
                </a14:imgProps>
              </a:ext>
            </a:extLst>
          </a:blip>
          <a:srcRect b="12019"/>
          <a:stretch/>
        </p:blipFill>
        <p:spPr>
          <a:xfrm>
            <a:off x="5840911" y="507122"/>
            <a:ext cx="1999147" cy="414186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530A683-8847-A366-DCD5-CF903FF1A07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64919"/>
          <a:stretch/>
        </p:blipFill>
        <p:spPr>
          <a:xfrm>
            <a:off x="7656905" y="4136031"/>
            <a:ext cx="176847" cy="3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4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31BCBF4-964D-D873-0488-9CCF4B36BBBB}"/>
              </a:ext>
            </a:extLst>
          </p:cNvPr>
          <p:cNvSpPr/>
          <p:nvPr/>
        </p:nvSpPr>
        <p:spPr>
          <a:xfrm>
            <a:off x="950975" y="1115474"/>
            <a:ext cx="6660270" cy="3419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20A61A0B-F84B-BC07-4824-48C1BC6F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5" y="1115474"/>
            <a:ext cx="6660270" cy="3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98C28622-962B-0051-B063-74B99DCF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24" y="495640"/>
            <a:ext cx="7545972" cy="457200"/>
          </a:xfrm>
        </p:spPr>
        <p:txBody>
          <a:bodyPr/>
          <a:lstStyle/>
          <a:p>
            <a:r>
              <a:rPr kumimoji="1"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麵包板</a:t>
            </a:r>
          </a:p>
        </p:txBody>
      </p:sp>
    </p:spTree>
    <p:extLst>
      <p:ext uri="{BB962C8B-B14F-4D97-AF65-F5344CB8AC3E}">
        <p14:creationId xmlns:p14="http://schemas.microsoft.com/office/powerpoint/2010/main" val="3537969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8DD44F44-3A01-1A98-868D-B3D9DE42A33F}"/>
              </a:ext>
            </a:extLst>
          </p:cNvPr>
          <p:cNvSpPr txBox="1"/>
          <p:nvPr/>
        </p:nvSpPr>
        <p:spPr>
          <a:xfrm>
            <a:off x="1237522" y="1631281"/>
            <a:ext cx="31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B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E0D899F2-D895-19DE-E339-3E4480D96A53}"/>
              </a:ext>
            </a:extLst>
          </p:cNvPr>
          <p:cNvSpPr txBox="1"/>
          <p:nvPr/>
        </p:nvSpPr>
        <p:spPr>
          <a:xfrm>
            <a:off x="1445768" y="1463768"/>
            <a:ext cx="31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C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B6C6CDC1-C636-0CE0-6B62-D7CCFF559DB8}"/>
              </a:ext>
            </a:extLst>
          </p:cNvPr>
          <p:cNvSpPr txBox="1"/>
          <p:nvPr/>
        </p:nvSpPr>
        <p:spPr>
          <a:xfrm>
            <a:off x="1445402" y="1952682"/>
            <a:ext cx="31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63F316-5DA5-7B1A-8EBB-A96BA0E0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" y="782943"/>
            <a:ext cx="8142477" cy="39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32"/>
          <p:cNvSpPr/>
          <p:nvPr/>
        </p:nvSpPr>
        <p:spPr>
          <a:xfrm>
            <a:off x="6688430" y="0"/>
            <a:ext cx="1270457" cy="4838574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32"/>
          <p:cNvSpPr/>
          <p:nvPr/>
        </p:nvSpPr>
        <p:spPr>
          <a:xfrm flipH="1">
            <a:off x="432980" y="0"/>
            <a:ext cx="771731" cy="2939162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2"/>
          </a:solidFill>
          <a:ln w="13850" cap="flat" cmpd="sng">
            <a:solidFill>
              <a:schemeClr val="accent2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32"/>
          <p:cNvSpPr/>
          <p:nvPr/>
        </p:nvSpPr>
        <p:spPr>
          <a:xfrm>
            <a:off x="1204711" y="-758907"/>
            <a:ext cx="720164" cy="2742765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3"/>
          </a:solidFill>
          <a:ln w="13850" cap="flat" cmpd="sng">
            <a:solidFill>
              <a:schemeClr val="accent3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399;p32">
            <a:extLst>
              <a:ext uri="{FF2B5EF4-FFF2-40B4-BE49-F238E27FC236}">
                <a16:creationId xmlns:a16="http://schemas.microsoft.com/office/drawing/2014/main" id="{78994F8B-83AB-5AA6-0FA6-E18BF286CBEE}"/>
              </a:ext>
            </a:extLst>
          </p:cNvPr>
          <p:cNvSpPr/>
          <p:nvPr/>
        </p:nvSpPr>
        <p:spPr>
          <a:xfrm flipH="1">
            <a:off x="6252172" y="-301690"/>
            <a:ext cx="771731" cy="2939162"/>
          </a:xfrm>
          <a:custGeom>
            <a:avLst/>
            <a:gdLst/>
            <a:ahLst/>
            <a:cxnLst/>
            <a:rect l="l" t="t" r="r" b="b"/>
            <a:pathLst>
              <a:path w="35687" h="135915" extrusionOk="0">
                <a:moveTo>
                  <a:pt x="21425" y="0"/>
                </a:moveTo>
                <a:lnTo>
                  <a:pt x="21204" y="78914"/>
                </a:lnTo>
                <a:cubicBezTo>
                  <a:pt x="21204" y="79180"/>
                  <a:pt x="21070" y="79402"/>
                  <a:pt x="20871" y="79557"/>
                </a:cubicBezTo>
                <a:cubicBezTo>
                  <a:pt x="20725" y="79659"/>
                  <a:pt x="20570" y="79713"/>
                  <a:pt x="20411" y="79713"/>
                </a:cubicBezTo>
                <a:cubicBezTo>
                  <a:pt x="20329" y="79713"/>
                  <a:pt x="20245" y="79698"/>
                  <a:pt x="20161" y="79668"/>
                </a:cubicBezTo>
                <a:lnTo>
                  <a:pt x="18453" y="79114"/>
                </a:lnTo>
                <a:cubicBezTo>
                  <a:pt x="18189" y="79024"/>
                  <a:pt x="17920" y="78981"/>
                  <a:pt x="17655" y="78981"/>
                </a:cubicBezTo>
                <a:cubicBezTo>
                  <a:pt x="16612" y="78981"/>
                  <a:pt x="15640" y="79644"/>
                  <a:pt x="15304" y="80688"/>
                </a:cubicBezTo>
                <a:cubicBezTo>
                  <a:pt x="14860" y="81997"/>
                  <a:pt x="15592" y="83416"/>
                  <a:pt x="16879" y="83838"/>
                </a:cubicBezTo>
                <a:lnTo>
                  <a:pt x="23909" y="86167"/>
                </a:lnTo>
                <a:cubicBezTo>
                  <a:pt x="24109" y="86233"/>
                  <a:pt x="24286" y="86366"/>
                  <a:pt x="24397" y="86588"/>
                </a:cubicBezTo>
                <a:cubicBezTo>
                  <a:pt x="24486" y="86788"/>
                  <a:pt x="24508" y="87009"/>
                  <a:pt x="24442" y="87231"/>
                </a:cubicBezTo>
                <a:lnTo>
                  <a:pt x="24331" y="87542"/>
                </a:lnTo>
                <a:cubicBezTo>
                  <a:pt x="24264" y="87763"/>
                  <a:pt x="24109" y="87941"/>
                  <a:pt x="23909" y="88030"/>
                </a:cubicBezTo>
                <a:cubicBezTo>
                  <a:pt x="23793" y="88094"/>
                  <a:pt x="23669" y="88129"/>
                  <a:pt x="23542" y="88129"/>
                </a:cubicBezTo>
                <a:cubicBezTo>
                  <a:pt x="23451" y="88129"/>
                  <a:pt x="23359" y="88111"/>
                  <a:pt x="23266" y="88074"/>
                </a:cubicBezTo>
                <a:lnTo>
                  <a:pt x="15947" y="85679"/>
                </a:lnTo>
                <a:cubicBezTo>
                  <a:pt x="15716" y="85595"/>
                  <a:pt x="15481" y="85555"/>
                  <a:pt x="15247" y="85555"/>
                </a:cubicBezTo>
                <a:cubicBezTo>
                  <a:pt x="14919" y="85555"/>
                  <a:pt x="14594" y="85634"/>
                  <a:pt x="14284" y="85790"/>
                </a:cubicBezTo>
                <a:cubicBezTo>
                  <a:pt x="13774" y="86056"/>
                  <a:pt x="13374" y="86499"/>
                  <a:pt x="13197" y="87054"/>
                </a:cubicBezTo>
                <a:cubicBezTo>
                  <a:pt x="13019" y="87608"/>
                  <a:pt x="13064" y="88185"/>
                  <a:pt x="13330" y="88717"/>
                </a:cubicBezTo>
                <a:cubicBezTo>
                  <a:pt x="13596" y="89227"/>
                  <a:pt x="14040" y="89604"/>
                  <a:pt x="14594" y="89804"/>
                </a:cubicBezTo>
                <a:lnTo>
                  <a:pt x="23932" y="92865"/>
                </a:lnTo>
                <a:cubicBezTo>
                  <a:pt x="24131" y="92931"/>
                  <a:pt x="24309" y="93087"/>
                  <a:pt x="24420" y="93286"/>
                </a:cubicBezTo>
                <a:cubicBezTo>
                  <a:pt x="24508" y="93486"/>
                  <a:pt x="24530" y="93708"/>
                  <a:pt x="24464" y="93929"/>
                </a:cubicBezTo>
                <a:cubicBezTo>
                  <a:pt x="24340" y="94282"/>
                  <a:pt x="24021" y="94508"/>
                  <a:pt x="23672" y="94508"/>
                </a:cubicBezTo>
                <a:cubicBezTo>
                  <a:pt x="23582" y="94508"/>
                  <a:pt x="23490" y="94493"/>
                  <a:pt x="23399" y="94462"/>
                </a:cubicBezTo>
                <a:lnTo>
                  <a:pt x="16080" y="92066"/>
                </a:lnTo>
                <a:cubicBezTo>
                  <a:pt x="15732" y="91953"/>
                  <a:pt x="15377" y="91896"/>
                  <a:pt x="15025" y="91896"/>
                </a:cubicBezTo>
                <a:cubicBezTo>
                  <a:pt x="14345" y="91896"/>
                  <a:pt x="13678" y="92108"/>
                  <a:pt x="13108" y="92532"/>
                </a:cubicBezTo>
                <a:cubicBezTo>
                  <a:pt x="12243" y="93153"/>
                  <a:pt x="11733" y="94129"/>
                  <a:pt x="11733" y="95194"/>
                </a:cubicBezTo>
                <a:lnTo>
                  <a:pt x="11711" y="97789"/>
                </a:lnTo>
                <a:cubicBezTo>
                  <a:pt x="11666" y="99896"/>
                  <a:pt x="10535" y="101847"/>
                  <a:pt x="8672" y="102956"/>
                </a:cubicBezTo>
                <a:cubicBezTo>
                  <a:pt x="3327" y="106150"/>
                  <a:pt x="0" y="111983"/>
                  <a:pt x="0" y="118193"/>
                </a:cubicBezTo>
                <a:cubicBezTo>
                  <a:pt x="0" y="122984"/>
                  <a:pt x="1885" y="127464"/>
                  <a:pt x="5279" y="130814"/>
                </a:cubicBezTo>
                <a:cubicBezTo>
                  <a:pt x="8628" y="134118"/>
                  <a:pt x="13042" y="135915"/>
                  <a:pt x="17721" y="135915"/>
                </a:cubicBezTo>
                <a:lnTo>
                  <a:pt x="18010" y="135915"/>
                </a:lnTo>
                <a:cubicBezTo>
                  <a:pt x="22534" y="135848"/>
                  <a:pt x="26837" y="134052"/>
                  <a:pt x="30120" y="130836"/>
                </a:cubicBezTo>
                <a:cubicBezTo>
                  <a:pt x="33380" y="127642"/>
                  <a:pt x="35287" y="123383"/>
                  <a:pt x="35443" y="118837"/>
                </a:cubicBezTo>
                <a:cubicBezTo>
                  <a:pt x="35687" y="112360"/>
                  <a:pt x="32360" y="106261"/>
                  <a:pt x="26748" y="102934"/>
                </a:cubicBezTo>
                <a:cubicBezTo>
                  <a:pt x="24952" y="101870"/>
                  <a:pt x="23821" y="99873"/>
                  <a:pt x="23821" y="97744"/>
                </a:cubicBezTo>
                <a:cubicBezTo>
                  <a:pt x="23821" y="97367"/>
                  <a:pt x="23532" y="97057"/>
                  <a:pt x="23155" y="97034"/>
                </a:cubicBezTo>
                <a:lnTo>
                  <a:pt x="17921" y="96879"/>
                </a:lnTo>
                <a:cubicBezTo>
                  <a:pt x="17744" y="96879"/>
                  <a:pt x="17566" y="96946"/>
                  <a:pt x="17433" y="97079"/>
                </a:cubicBezTo>
                <a:cubicBezTo>
                  <a:pt x="17300" y="97212"/>
                  <a:pt x="17211" y="97389"/>
                  <a:pt x="17211" y="97567"/>
                </a:cubicBezTo>
                <a:lnTo>
                  <a:pt x="17211" y="108302"/>
                </a:lnTo>
                <a:lnTo>
                  <a:pt x="16923" y="108568"/>
                </a:lnTo>
                <a:lnTo>
                  <a:pt x="16945" y="108590"/>
                </a:lnTo>
                <a:lnTo>
                  <a:pt x="13019" y="112604"/>
                </a:lnTo>
                <a:cubicBezTo>
                  <a:pt x="12753" y="112893"/>
                  <a:pt x="12753" y="113314"/>
                  <a:pt x="13042" y="113580"/>
                </a:cubicBezTo>
                <a:cubicBezTo>
                  <a:pt x="13175" y="113713"/>
                  <a:pt x="13352" y="113780"/>
                  <a:pt x="13530" y="113780"/>
                </a:cubicBezTo>
                <a:cubicBezTo>
                  <a:pt x="13707" y="113780"/>
                  <a:pt x="13884" y="113713"/>
                  <a:pt x="14017" y="113580"/>
                </a:cubicBezTo>
                <a:lnTo>
                  <a:pt x="17899" y="109610"/>
                </a:lnTo>
                <a:lnTo>
                  <a:pt x="21558" y="113558"/>
                </a:lnTo>
                <a:cubicBezTo>
                  <a:pt x="21699" y="113711"/>
                  <a:pt x="21884" y="113789"/>
                  <a:pt x="22069" y="113789"/>
                </a:cubicBezTo>
                <a:cubicBezTo>
                  <a:pt x="22234" y="113789"/>
                  <a:pt x="22399" y="113727"/>
                  <a:pt x="22534" y="113602"/>
                </a:cubicBezTo>
                <a:cubicBezTo>
                  <a:pt x="22690" y="113469"/>
                  <a:pt x="22756" y="113270"/>
                  <a:pt x="22756" y="113092"/>
                </a:cubicBezTo>
                <a:cubicBezTo>
                  <a:pt x="22756" y="112915"/>
                  <a:pt x="22690" y="112760"/>
                  <a:pt x="22579" y="112626"/>
                </a:cubicBezTo>
                <a:lnTo>
                  <a:pt x="18609" y="108324"/>
                </a:lnTo>
                <a:lnTo>
                  <a:pt x="18609" y="98276"/>
                </a:lnTo>
                <a:lnTo>
                  <a:pt x="22468" y="98410"/>
                </a:lnTo>
                <a:cubicBezTo>
                  <a:pt x="22690" y="100783"/>
                  <a:pt x="24020" y="102934"/>
                  <a:pt x="26039" y="104132"/>
                </a:cubicBezTo>
                <a:cubicBezTo>
                  <a:pt x="31206" y="107193"/>
                  <a:pt x="34289" y="112804"/>
                  <a:pt x="34067" y="118792"/>
                </a:cubicBezTo>
                <a:cubicBezTo>
                  <a:pt x="33912" y="122984"/>
                  <a:pt x="32160" y="126910"/>
                  <a:pt x="29144" y="129860"/>
                </a:cubicBezTo>
                <a:cubicBezTo>
                  <a:pt x="26127" y="132810"/>
                  <a:pt x="22157" y="134473"/>
                  <a:pt x="17988" y="134540"/>
                </a:cubicBezTo>
                <a:cubicBezTo>
                  <a:pt x="17904" y="134541"/>
                  <a:pt x="17820" y="134542"/>
                  <a:pt x="17736" y="134542"/>
                </a:cubicBezTo>
                <a:cubicBezTo>
                  <a:pt x="13416" y="134542"/>
                  <a:pt x="9345" y="132862"/>
                  <a:pt x="6277" y="129838"/>
                </a:cubicBezTo>
                <a:cubicBezTo>
                  <a:pt x="3127" y="126733"/>
                  <a:pt x="1397" y="122607"/>
                  <a:pt x="1397" y="118193"/>
                </a:cubicBezTo>
                <a:cubicBezTo>
                  <a:pt x="1397" y="112471"/>
                  <a:pt x="4458" y="107082"/>
                  <a:pt x="9382" y="104154"/>
                </a:cubicBezTo>
                <a:cubicBezTo>
                  <a:pt x="11666" y="102779"/>
                  <a:pt x="13064" y="100406"/>
                  <a:pt x="13086" y="97811"/>
                </a:cubicBezTo>
                <a:lnTo>
                  <a:pt x="13130" y="95216"/>
                </a:lnTo>
                <a:cubicBezTo>
                  <a:pt x="13130" y="94573"/>
                  <a:pt x="13419" y="94018"/>
                  <a:pt x="13929" y="93641"/>
                </a:cubicBezTo>
                <a:cubicBezTo>
                  <a:pt x="14269" y="93404"/>
                  <a:pt x="14658" y="93276"/>
                  <a:pt x="15057" y="93276"/>
                </a:cubicBezTo>
                <a:cubicBezTo>
                  <a:pt x="15257" y="93276"/>
                  <a:pt x="15459" y="93308"/>
                  <a:pt x="15659" y="93375"/>
                </a:cubicBezTo>
                <a:lnTo>
                  <a:pt x="22978" y="95792"/>
                </a:lnTo>
                <a:cubicBezTo>
                  <a:pt x="23202" y="95866"/>
                  <a:pt x="23430" y="95900"/>
                  <a:pt x="23655" y="95900"/>
                </a:cubicBezTo>
                <a:cubicBezTo>
                  <a:pt x="24590" y="95900"/>
                  <a:pt x="25473" y="95302"/>
                  <a:pt x="25795" y="94373"/>
                </a:cubicBezTo>
                <a:cubicBezTo>
                  <a:pt x="25972" y="93796"/>
                  <a:pt x="25928" y="93197"/>
                  <a:pt x="25662" y="92665"/>
                </a:cubicBezTo>
                <a:cubicBezTo>
                  <a:pt x="25395" y="92133"/>
                  <a:pt x="24930" y="91734"/>
                  <a:pt x="24353" y="91556"/>
                </a:cubicBezTo>
                <a:lnTo>
                  <a:pt x="15016" y="88473"/>
                </a:lnTo>
                <a:cubicBezTo>
                  <a:pt x="14616" y="88340"/>
                  <a:pt x="14395" y="87897"/>
                  <a:pt x="14528" y="87497"/>
                </a:cubicBezTo>
                <a:cubicBezTo>
                  <a:pt x="14594" y="87298"/>
                  <a:pt x="14727" y="87120"/>
                  <a:pt x="14927" y="87032"/>
                </a:cubicBezTo>
                <a:cubicBezTo>
                  <a:pt x="15034" y="86978"/>
                  <a:pt x="15158" y="86949"/>
                  <a:pt x="15283" y="86949"/>
                </a:cubicBezTo>
                <a:cubicBezTo>
                  <a:pt x="15365" y="86949"/>
                  <a:pt x="15447" y="86961"/>
                  <a:pt x="15526" y="86987"/>
                </a:cubicBezTo>
                <a:lnTo>
                  <a:pt x="22845" y="89405"/>
                </a:lnTo>
                <a:cubicBezTo>
                  <a:pt x="23067" y="89476"/>
                  <a:pt x="23295" y="89511"/>
                  <a:pt x="23524" y="89511"/>
                </a:cubicBezTo>
                <a:cubicBezTo>
                  <a:pt x="23868" y="89511"/>
                  <a:pt x="24211" y="89431"/>
                  <a:pt x="24530" y="89272"/>
                </a:cubicBezTo>
                <a:cubicBezTo>
                  <a:pt x="25063" y="89006"/>
                  <a:pt x="25462" y="88540"/>
                  <a:pt x="25662" y="87985"/>
                </a:cubicBezTo>
                <a:lnTo>
                  <a:pt x="25750" y="87653"/>
                </a:lnTo>
                <a:cubicBezTo>
                  <a:pt x="25950" y="87098"/>
                  <a:pt x="25906" y="86477"/>
                  <a:pt x="25639" y="85945"/>
                </a:cubicBezTo>
                <a:cubicBezTo>
                  <a:pt x="25373" y="85412"/>
                  <a:pt x="24907" y="85035"/>
                  <a:pt x="24331" y="84836"/>
                </a:cubicBezTo>
                <a:lnTo>
                  <a:pt x="17322" y="82529"/>
                </a:lnTo>
                <a:cubicBezTo>
                  <a:pt x="16746" y="82330"/>
                  <a:pt x="16435" y="81709"/>
                  <a:pt x="16612" y="81132"/>
                </a:cubicBezTo>
                <a:cubicBezTo>
                  <a:pt x="16773" y="80669"/>
                  <a:pt x="17204" y="80364"/>
                  <a:pt x="17665" y="80364"/>
                </a:cubicBezTo>
                <a:cubicBezTo>
                  <a:pt x="17779" y="80364"/>
                  <a:pt x="17895" y="80383"/>
                  <a:pt x="18010" y="80422"/>
                </a:cubicBezTo>
                <a:lnTo>
                  <a:pt x="19718" y="80977"/>
                </a:lnTo>
                <a:cubicBezTo>
                  <a:pt x="19952" y="81052"/>
                  <a:pt x="20189" y="81089"/>
                  <a:pt x="20422" y="81089"/>
                </a:cubicBezTo>
                <a:cubicBezTo>
                  <a:pt x="20871" y="81089"/>
                  <a:pt x="21304" y="80951"/>
                  <a:pt x="21669" y="80688"/>
                </a:cubicBezTo>
                <a:cubicBezTo>
                  <a:pt x="22246" y="80267"/>
                  <a:pt x="22579" y="79624"/>
                  <a:pt x="22579" y="78936"/>
                </a:cubicBezTo>
                <a:lnTo>
                  <a:pt x="22800" y="0"/>
                </a:lnTo>
                <a:close/>
              </a:path>
            </a:pathLst>
          </a:custGeom>
          <a:solidFill>
            <a:schemeClr val="accent2"/>
          </a:solidFill>
          <a:ln w="13850" cap="flat" cmpd="sng">
            <a:solidFill>
              <a:schemeClr val="accent2"/>
            </a:solidFill>
            <a:prstDash val="solid"/>
            <a:miter lim="22179"/>
            <a:headEnd type="none" w="sm" len="sm"/>
            <a:tailEnd type="none" w="sm" len="sm"/>
          </a:ln>
          <a:effectLst>
            <a:outerShdw blurRad="2857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82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D20605-0EFA-8D24-748D-8DE12542F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2" t="8974" r="15938" b="10897"/>
          <a:stretch/>
        </p:blipFill>
        <p:spPr>
          <a:xfrm>
            <a:off x="1477061" y="1100328"/>
            <a:ext cx="5970422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1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ne555">
            <a:extLst>
              <a:ext uri="{FF2B5EF4-FFF2-40B4-BE49-F238E27FC236}">
                <a16:creationId xmlns:a16="http://schemas.microsoft.com/office/drawing/2014/main" id="{6B92DE9D-09CD-DCD2-06E8-190DF9F21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00" b="91500" l="6100" r="94300">
                        <a14:foregroundMark x1="67500" y1="9800" x2="11200" y2="23800"/>
                        <a14:foregroundMark x1="10800" y1="24200" x2="8900" y2="31000"/>
                        <a14:foregroundMark x1="8900" y1="31100" x2="7900" y2="32500"/>
                        <a14:foregroundMark x1="7900" y1="33000" x2="8400" y2="34700"/>
                        <a14:foregroundMark x1="8300" y1="35300" x2="8100" y2="41200"/>
                        <a14:foregroundMark x1="8300" y1="41100" x2="9100" y2="41700"/>
                        <a14:foregroundMark x1="9200" y1="41900" x2="8500" y2="55100"/>
                        <a14:foregroundMark x1="8500" y1="55800" x2="11000" y2="60100"/>
                        <a14:foregroundMark x1="11000" y1="60500" x2="13000" y2="60000"/>
                        <a14:foregroundMark x1="12800" y1="60300" x2="15800" y2="53900"/>
                        <a14:foregroundMark x1="15200" y1="55100" x2="15700" y2="49300"/>
                        <a14:foregroundMark x1="15500" y1="49800" x2="21100" y2="49800"/>
                        <a14:foregroundMark x1="20900" y1="50600" x2="20800" y2="56100"/>
                        <a14:foregroundMark x1="20900" y1="56400" x2="28100" y2="64800"/>
                        <a14:foregroundMark x1="28500" y1="65300" x2="32500" y2="64000"/>
                        <a14:foregroundMark x1="43700" y1="61200" x2="48600" y2="59800"/>
                        <a14:foregroundMark x1="60400" y1="57200" x2="64900" y2="55700"/>
                        <a14:foregroundMark x1="75900" y1="53000" x2="80300" y2="51700"/>
                        <a14:foregroundMark x1="44100" y1="61600" x2="44000" y2="68800"/>
                        <a14:foregroundMark x1="43600" y1="69100" x2="42100" y2="71600"/>
                        <a14:foregroundMark x1="42300" y1="72000" x2="41600" y2="85100"/>
                        <a14:foregroundMark x1="33100" y1="65200" x2="33100" y2="68500"/>
                        <a14:foregroundMark x1="33100" y1="69200" x2="36100" y2="72800"/>
                        <a14:foregroundMark x1="35700" y1="73000" x2="35400" y2="85600"/>
                        <a14:foregroundMark x1="35500" y1="85800" x2="37200" y2="89900"/>
                        <a14:foregroundMark x1="41300" y1="85500" x2="38900" y2="90200"/>
                        <a14:foregroundMark x1="37500" y1="89800" x2="38900" y2="89800"/>
                        <a14:foregroundMark x1="60400" y1="58100" x2="60500" y2="63900"/>
                        <a14:foregroundMark x1="60500" y1="64200" x2="59600" y2="67200"/>
                        <a14:foregroundMark x1="59500" y1="67300" x2="58500" y2="68900"/>
                        <a14:foregroundMark x1="58400" y1="69300" x2="57800" y2="82600"/>
                        <a14:foregroundMark x1="57700" y1="82800" x2="54800" y2="86800"/>
                        <a14:foregroundMark x1="49500" y1="66300" x2="52300" y2="69900"/>
                        <a14:foregroundMark x1="52200" y1="70100" x2="51800" y2="82600"/>
                        <a14:foregroundMark x1="51900" y1="83000" x2="53600" y2="87400"/>
                        <a14:foregroundMark x1="64900" y1="56400" x2="65500" y2="61900"/>
                        <a14:foregroundMark x1="65600" y1="62500" x2="67800" y2="65500"/>
                        <a14:foregroundMark x1="67600" y1="66200" x2="67600" y2="78600"/>
                        <a14:foregroundMark x1="67800" y1="78900" x2="69500" y2="83100"/>
                        <a14:foregroundMark x1="76000" y1="53700" x2="76400" y2="60200"/>
                        <a14:foregroundMark x1="76300" y1="60800" x2="74500" y2="64700"/>
                        <a14:foregroundMark x1="74600" y1="65200" x2="73800" y2="78000"/>
                        <a14:foregroundMark x1="73900" y1="78200" x2="71300" y2="82900"/>
                        <a14:foregroundMark x1="80500" y1="52600" x2="81300" y2="57500"/>
                        <a14:foregroundMark x1="81400" y1="57900" x2="83800" y2="60800"/>
                        <a14:foregroundMark x1="83800" y1="61400" x2="83500" y2="74400"/>
                        <a14:foregroundMark x1="83600" y1="74700" x2="84900" y2="78100"/>
                        <a14:foregroundMark x1="84800" y1="78300" x2="85800" y2="78800"/>
                        <a14:foregroundMark x1="85700" y1="78800" x2="87200" y2="78800"/>
                        <a14:foregroundMark x1="87400" y1="78900" x2="89100" y2="75300"/>
                        <a14:foregroundMark x1="89900" y1="60000" x2="89400" y2="74900"/>
                        <a14:foregroundMark x1="90900" y1="43800" x2="92200" y2="50300"/>
                        <a14:foregroundMark x1="67500" y1="10000" x2="69300" y2="9700"/>
                        <a14:foregroundMark x1="69500" y1="9700" x2="89900" y2="32100"/>
                        <a14:foregroundMark x1="90100" y1="32800" x2="90300" y2="40000"/>
                        <a14:foregroundMark x1="90200" y1="40100" x2="91500" y2="41700"/>
                        <a14:foregroundMark x1="91700" y1="41900" x2="91100" y2="43800"/>
                        <a14:foregroundMark x1="69600" y1="82700" x2="71500" y2="82700"/>
                        <a14:foregroundMark x1="53800" y1="86500" x2="55000" y2="86500"/>
                        <a14:foregroundMark x1="92000" y1="50300" x2="91800" y2="57200"/>
                        <a14:foregroundMark x1="91900" y1="57500" x2="90200" y2="60300"/>
                        <a14:backgroundMark x1="16400" y1="50700" x2="19800" y2="51000"/>
                        <a14:backgroundMark x1="15500" y1="52900" x2="15600" y2="54400"/>
                        <a14:backgroundMark x1="15800" y1="50500" x2="20400" y2="50600"/>
                        <a14:backgroundMark x1="30300" y1="65700" x2="32200" y2="64800"/>
                        <a14:backgroundMark x1="45900" y1="62000" x2="46600" y2="83300"/>
                        <a14:backgroundMark x1="44300" y1="61900" x2="48400" y2="60300"/>
                        <a14:backgroundMark x1="60500" y1="57400" x2="64600" y2="56400"/>
                        <a14:backgroundMark x1="61200" y1="57900" x2="64000" y2="81100"/>
                        <a14:backgroundMark x1="76600" y1="53700" x2="79700" y2="52700"/>
                        <a14:backgroundMark x1="79700" y1="52500" x2="76800" y2="53300"/>
                        <a14:backgroundMark x1="80200" y1="52100" x2="80200" y2="52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076" y="1579724"/>
            <a:ext cx="2368449" cy="236844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A3CA440-5A34-AD8F-580B-BBC506D6F3B4}"/>
              </a:ext>
            </a:extLst>
          </p:cNvPr>
          <p:cNvCxnSpPr>
            <a:cxnSpLocks/>
          </p:cNvCxnSpPr>
          <p:nvPr/>
        </p:nvCxnSpPr>
        <p:spPr>
          <a:xfrm>
            <a:off x="3176751" y="2437844"/>
            <a:ext cx="1741060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19AA01FD-1C19-131D-1C17-D7F3B6516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8348"/>
          <a:stretch/>
        </p:blipFill>
        <p:spPr>
          <a:xfrm>
            <a:off x="1354261" y="618107"/>
            <a:ext cx="1806725" cy="7390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F3265A-55BA-F3C3-C543-288C4DB193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6" r="6334"/>
          <a:stretch/>
        </p:blipFill>
        <p:spPr>
          <a:xfrm>
            <a:off x="4972816" y="3774045"/>
            <a:ext cx="2577756" cy="76333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D746810-9FCC-9B0B-414E-1C51FB1D8ED8}"/>
              </a:ext>
            </a:extLst>
          </p:cNvPr>
          <p:cNvSpPr txBox="1"/>
          <p:nvPr/>
        </p:nvSpPr>
        <p:spPr>
          <a:xfrm>
            <a:off x="1007076" y="667265"/>
            <a:ext cx="216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0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Picture 2" descr="1 Piece CD4017 IC FOR Timer Counter and Clock Projects : Amazon.in: Home &amp;  Kitchen">
            <a:extLst>
              <a:ext uri="{FF2B5EF4-FFF2-40B4-BE49-F238E27FC236}">
                <a16:creationId xmlns:a16="http://schemas.microsoft.com/office/drawing/2014/main" id="{57AF4A57-E6C0-EFF2-FBF8-B4004158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65" b="97535" l="3182" r="97273">
                        <a14:foregroundMark x1="8091" y1="48875" x2="8091" y2="48875"/>
                        <a14:foregroundMark x1="3182" y1="49946" x2="15636" y2="70632"/>
                        <a14:foregroundMark x1="21273" y1="72883" x2="22273" y2="75241"/>
                        <a14:foregroundMark x1="23455" y1="77921" x2="23455" y2="79636"/>
                        <a14:foregroundMark x1="22000" y1="79314" x2="22909" y2="86281"/>
                        <a14:foregroundMark x1="22545" y1="87567" x2="22727" y2="91961"/>
                        <a14:foregroundMark x1="22273" y1="86066" x2="23364" y2="97642"/>
                        <a14:foregroundMark x1="22091" y1="83816" x2="22545" y2="97642"/>
                        <a14:foregroundMark x1="24545" y1="79743" x2="21636" y2="78457"/>
                        <a14:foregroundMark x1="21636" y1="78242" x2="21636" y2="83065"/>
                        <a14:foregroundMark x1="20636" y1="73741" x2="21182" y2="78135"/>
                        <a14:foregroundMark x1="31818" y1="66452" x2="33636" y2="92283"/>
                        <a14:foregroundMark x1="42182" y1="60129" x2="45636" y2="85745"/>
                        <a14:foregroundMark x1="44727" y1="83708" x2="45182" y2="86710"/>
                        <a14:foregroundMark x1="54455" y1="54448" x2="56455" y2="81243"/>
                        <a14:foregroundMark x1="63818" y1="48767" x2="67364" y2="74491"/>
                        <a14:foregroundMark x1="74727" y1="41908" x2="77636" y2="69775"/>
                        <a14:foregroundMark x1="86909" y1="39443" x2="87818" y2="62379"/>
                        <a14:foregroundMark x1="95182" y1="33655" x2="97000" y2="56377"/>
                        <a14:foregroundMark x1="71000" y1="7503" x2="85273" y2="7717"/>
                        <a14:foregroundMark x1="80909" y1="2572" x2="80909" y2="2572"/>
                        <a14:foregroundMark x1="80545" y1="7931" x2="80727" y2="3644"/>
                        <a14:foregroundMark x1="66364" y1="48660" x2="67364" y2="57771"/>
                        <a14:foregroundMark x1="76182" y1="43087" x2="78727" y2="51768"/>
                        <a14:foregroundMark x1="77000" y1="54555" x2="78000" y2="69025"/>
                        <a14:foregroundMark x1="88455" y1="43623" x2="87727" y2="60557"/>
                        <a14:foregroundMark x1="67545" y1="58521" x2="67545" y2="58521"/>
                        <a14:foregroundMark x1="68000" y1="57663" x2="67727" y2="59700"/>
                        <a14:foregroundMark x1="68364" y1="56806" x2="67727" y2="60236"/>
                        <a14:foregroundMark x1="78909" y1="48553" x2="78545" y2="51554"/>
                        <a14:foregroundMark x1="79364" y1="48446" x2="79455" y2="50804"/>
                        <a14:foregroundMark x1="79000" y1="51554" x2="77909" y2="54126"/>
                        <a14:foregroundMark x1="78818" y1="53483" x2="77636" y2="55413"/>
                        <a14:foregroundMark x1="78636" y1="54234" x2="78273" y2="57128"/>
                        <a14:foregroundMark x1="77909" y1="57342" x2="77909" y2="59807"/>
                        <a14:foregroundMark x1="78273" y1="59057" x2="78364" y2="63344"/>
                        <a14:foregroundMark x1="78364" y1="63237" x2="78364" y2="67203"/>
                        <a14:foregroundMark x1="78182" y1="67310" x2="78273" y2="69453"/>
                        <a14:foregroundMark x1="87273" y1="55413" x2="86909" y2="60772"/>
                        <a14:foregroundMark x1="86182" y1="53269" x2="87636" y2="62379"/>
                        <a14:foregroundMark x1="86273" y1="53912" x2="87091" y2="62058"/>
                        <a14:foregroundMark x1="85182" y1="48875" x2="86182" y2="50268"/>
                        <a14:foregroundMark x1="95182" y1="43623" x2="96455" y2="46088"/>
                        <a14:foregroundMark x1="97273" y1="41479" x2="97000" y2="55841"/>
                        <a14:foregroundMark x1="23364" y1="81565" x2="23182" y2="92176"/>
                        <a14:foregroundMark x1="25000" y1="80707" x2="25091" y2="87353"/>
                        <a14:foregroundMark x1="22545" y1="87138" x2="23455" y2="96356"/>
                        <a14:foregroundMark x1="33455" y1="81350" x2="34091" y2="90997"/>
                        <a14:foregroundMark x1="34364" y1="82958" x2="34545" y2="92283"/>
                        <a14:backgroundMark x1="59455" y1="59486" x2="59455" y2="59486"/>
                        <a14:backgroundMark x1="59818" y1="57771" x2="62091" y2="78457"/>
                        <a14:backgroundMark x1="70636" y1="53483" x2="74000" y2="70740"/>
                        <a14:backgroundMark x1="39182" y1="69775" x2="40273" y2="77599"/>
                        <a14:backgroundMark x1="48727" y1="64094" x2="49000" y2="72133"/>
                        <a14:backgroundMark x1="81818" y1="49089" x2="83000" y2="60236"/>
                        <a14:backgroundMark x1="93273" y1="43837" x2="94545" y2="58199"/>
                        <a14:backgroundMark x1="99818" y1="33655" x2="99818" y2="33655"/>
                        <a14:backgroundMark x1="99818" y1="37085" x2="99909" y2="39335"/>
                        <a14:backgroundMark x1="99636" y1="40193" x2="99909" y2="41801"/>
                        <a14:backgroundMark x1="99818" y1="42765" x2="99818" y2="42765"/>
                        <a14:backgroundMark x1="99636" y1="55413" x2="99545" y2="48875"/>
                        <a14:backgroundMark x1="27091" y1="75991" x2="27818" y2="81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811" y="1303907"/>
            <a:ext cx="2673849" cy="226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85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34"/>
          <p:cNvSpPr txBox="1">
            <a:spLocks noGrp="1"/>
          </p:cNvSpPr>
          <p:nvPr>
            <p:ph type="title"/>
          </p:nvPr>
        </p:nvSpPr>
        <p:spPr>
          <a:xfrm>
            <a:off x="1805185" y="1610185"/>
            <a:ext cx="5533629" cy="1923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 件 介 紹</a:t>
            </a:r>
            <a:endParaRPr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p35"/>
          <p:cNvSpPr txBox="1">
            <a:spLocks noGrp="1"/>
          </p:cNvSpPr>
          <p:nvPr>
            <p:ph type="title"/>
          </p:nvPr>
        </p:nvSpPr>
        <p:spPr>
          <a:xfrm>
            <a:off x="726300" y="542925"/>
            <a:ext cx="3845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 阻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(resistor)</a:t>
            </a:r>
            <a:endParaRPr lang="en-GB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21" name="Google Shape;3421;p35"/>
          <p:cNvSpPr txBox="1">
            <a:spLocks noGrp="1"/>
          </p:cNvSpPr>
          <p:nvPr>
            <p:ph type="subTitle" idx="1"/>
          </p:nvPr>
        </p:nvSpPr>
        <p:spPr>
          <a:xfrm>
            <a:off x="4654538" y="1137343"/>
            <a:ext cx="4225852" cy="3160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電阻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是一個物體</a:t>
            </a:r>
            <a:endParaRPr lang="en-US" altLang="zh-TW" sz="2400" b="0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-US" altLang="zh-TW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24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對於電流通過的阻礙能力。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en-US" altLang="zh-TW" sz="2400" b="0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GB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電阻的應用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限流電阻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.V=I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endParaRPr lang="en-GB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2021031709215755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" b="99758" l="0" r="100000">
                        <a14:foregroundMark x1="52969" y1="40407" x2="39323" y2="47820"/>
                        <a14:foregroundMark x1="52812" y1="40552" x2="54219" y2="39244"/>
                        <a14:foregroundMark x1="54219" y1="38905" x2="59531" y2="36240"/>
                        <a14:foregroundMark x1="59219" y1="36095" x2="61667" y2="36240"/>
                        <a14:foregroundMark x1="61667" y1="36095" x2="64896" y2="37403"/>
                        <a14:foregroundMark x1="65052" y1="37403" x2="65938" y2="38566"/>
                        <a14:foregroundMark x1="66094" y1="38711" x2="66667" y2="38905"/>
                        <a14:foregroundMark x1="69479" y1="41376" x2="99271" y2="25194"/>
                        <a14:foregroundMark x1="69688" y1="41715" x2="68802" y2="42684"/>
                        <a14:foregroundMark x1="68594" y1="43362" x2="69323" y2="46318"/>
                        <a14:foregroundMark x1="69115" y1="46463" x2="67552" y2="49128"/>
                        <a14:foregroundMark x1="67344" y1="48983" x2="62917" y2="51599"/>
                        <a14:foregroundMark x1="62552" y1="51744" x2="60469" y2="52083"/>
                        <a14:foregroundMark x1="60260" y1="52277" x2="46771" y2="59496"/>
                        <a14:foregroundMark x1="46615" y1="59690" x2="45208" y2="60998"/>
                        <a14:foregroundMark x1="45208" y1="61337" x2="39323" y2="63808"/>
                        <a14:foregroundMark x1="35260" y1="61967" x2="33854" y2="61143"/>
                        <a14:foregroundMark x1="33646" y1="61143" x2="32240" y2="61483"/>
                        <a14:foregroundMark x1="38438" y1="48159" x2="34531" y2="49128"/>
                        <a14:foregroundMark x1="34167" y1="49467" x2="31719" y2="51260"/>
                        <a14:foregroundMark x1="30990" y1="51744" x2="31198" y2="57219"/>
                        <a14:foregroundMark x1="68802" y1="39583" x2="98750" y2="23401"/>
                        <a14:foregroundMark x1="80833" y1="33963" x2="69063" y2="40504"/>
                        <a14:foregroundMark x1="35208" y1="62112" x2="37656" y2="63227"/>
                        <a14:foregroundMark x1="37813" y1="63227" x2="39323" y2="63663"/>
                        <a14:foregroundMark x1="31198" y1="57703" x2="1563" y2="73886"/>
                        <a14:foregroundMark x1="31979" y1="62064" x2="3021" y2="77519"/>
                        <a14:foregroundMark x1="1563" y1="73983" x2="3542" y2="77277"/>
                        <a14:foregroundMark x1="31771" y1="59254" x2="3698" y2="74516"/>
                        <a14:foregroundMark x1="98646" y1="23401" x2="99635" y2="25291"/>
                        <a14:backgroundMark x1="97344" y1="13324" x2="27969" y2="40698"/>
                        <a14:backgroundMark x1="91510" y1="44186" x2="10938" y2="92006"/>
                        <a14:backgroundMark x1="13281" y1="62984" x2="3698" y2="69428"/>
                        <a14:backgroundMark x1="28854" y1="56056" x2="833" y2="72529"/>
                        <a14:backgroundMark x1="24635" y1="56056" x2="30104" y2="57219"/>
                        <a14:backgroundMark x1="32292" y1="62209" x2="33385" y2="61967"/>
                        <a14:backgroundMark x1="34115" y1="62209" x2="33594" y2="61579"/>
                        <a14:backgroundMark x1="63073" y1="35320" x2="66719" y2="38033"/>
                        <a14:backgroundMark x1="71302" y1="35417" x2="67031" y2="38275"/>
                        <a14:backgroundMark x1="71198" y1="41085" x2="68958" y2="43169"/>
                        <a14:backgroundMark x1="30417" y1="56153" x2="30781" y2="57897"/>
                        <a14:backgroundMark x1="40677" y1="64293" x2="39844" y2="63953"/>
                        <a14:backgroundMark x1="47135" y1="59641" x2="45469" y2="61143"/>
                        <a14:backgroundMark x1="31875" y1="50484" x2="30833" y2="51938"/>
                        <a14:backgroundMark x1="30781" y1="54603" x2="31146" y2="57703"/>
                        <a14:backgroundMark x1="63906" y1="51308" x2="62604" y2="51841"/>
                        <a14:backgroundMark x1="69635" y1="45785" x2="69271" y2="46948"/>
                        <a14:backgroundMark x1="68125" y1="48595" x2="67083" y2="49516"/>
                        <a14:backgroundMark x1="66719" y1="49516" x2="64271" y2="51017"/>
                        <a14:backgroundMark x1="45677" y1="60756" x2="45156" y2="61483"/>
                        <a14:backgroundMark x1="44948" y1="61579" x2="39948" y2="63663"/>
                        <a14:backgroundMark x1="40781" y1="63905" x2="39323" y2="64293"/>
                        <a14:backgroundMark x1="54063" y1="38566" x2="52865" y2="40068"/>
                        <a14:backgroundMark x1="65833" y1="36434" x2="67188" y2="38517"/>
                        <a14:backgroundMark x1="69688" y1="42781" x2="69063" y2="42781"/>
                        <a14:backgroundMark x1="70573" y1="45446" x2="67917" y2="48547"/>
                        <a14:backgroundMark x1="677" y1="72238" x2="1354" y2="78246"/>
                        <a14:backgroundMark x1="3698" y1="79070" x2="573" y2="74612"/>
                        <a14:backgroundMark x1="573" y1="73450" x2="4219" y2="79264"/>
                        <a14:backgroundMark x1="94063" y1="28779" x2="99323" y2="25581"/>
                        <a14:backgroundMark x1="98750" y1="20688" x2="99531" y2="24564"/>
                        <a14:backgroundMark x1="99115" y1="27326" x2="99896" y2="24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6521">
            <a:off x="1441995" y="819001"/>
            <a:ext cx="2207188" cy="2373941"/>
          </a:xfrm>
          <a:prstGeom prst="rect">
            <a:avLst/>
          </a:prstGeom>
        </p:spPr>
      </p:pic>
      <p:pic>
        <p:nvPicPr>
          <p:cNvPr id="4" name="圖片 3" descr="電阻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841" y="3065658"/>
            <a:ext cx="2429326" cy="16522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1DDEDAE-3811-494F-F554-9549181325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96"/>
          <a:stretch/>
        </p:blipFill>
        <p:spPr>
          <a:xfrm>
            <a:off x="2847030" y="3077780"/>
            <a:ext cx="727608" cy="16401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B7DF5-5A88-9E55-89DA-84E4675D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2" y="469642"/>
            <a:ext cx="4041154" cy="457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 解 電 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28BB58A-3B2F-D5CC-1678-2DC89C70F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4672" y="1373869"/>
            <a:ext cx="3987800" cy="2870835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能夠作為暫時儲存電荷的容器。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具有極性，如正負接反造成爆炸。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/>
          </a:p>
          <a:p>
            <a:pPr algn="ctr"/>
            <a:r>
              <a:rPr lang="zh-TW" altLang="en-US" sz="4000" dirty="0">
                <a:highlight>
                  <a:srgbClr val="FF0000"/>
                </a:highlight>
              </a:rPr>
              <a:t>注意使用</a:t>
            </a:r>
            <a:endParaRPr lang="en-US" altLang="zh-TW" sz="4000" dirty="0">
              <a:highlight>
                <a:srgbClr val="FF0000"/>
              </a:highlight>
            </a:endParaRPr>
          </a:p>
        </p:txBody>
      </p:sp>
      <p:pic>
        <p:nvPicPr>
          <p:cNvPr id="4" name="圖片 3" descr="71558b91eeedb7e6be4a0930511e31e8">
            <a:extLst>
              <a:ext uri="{FF2B5EF4-FFF2-40B4-BE49-F238E27FC236}">
                <a16:creationId xmlns:a16="http://schemas.microsoft.com/office/drawing/2014/main" id="{B8FEEC61-52C1-65E1-9FAF-BE7364837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06" y1="62656" x2="30469" y2="50313"/>
                        <a14:foregroundMark x1="31875" y1="49375" x2="33906" y2="48125"/>
                        <a14:foregroundMark x1="34531" y1="47500" x2="35469" y2="46875"/>
                        <a14:foregroundMark x1="36094" y1="46563" x2="40000" y2="46875"/>
                        <a14:foregroundMark x1="40938" y1="47031" x2="44063" y2="48750"/>
                        <a14:foregroundMark x1="44219" y1="49375" x2="45000" y2="50000"/>
                        <a14:foregroundMark x1="45625" y1="50000" x2="97656" y2="27813"/>
                        <a14:foregroundMark x1="47188" y1="52500" x2="99063" y2="29531"/>
                        <a14:foregroundMark x1="49219" y1="59219" x2="93594" y2="37813"/>
                        <a14:foregroundMark x1="48438" y1="56563" x2="93281" y2="35469"/>
                        <a14:foregroundMark x1="49688" y1="60156" x2="49219" y2="62813"/>
                        <a14:foregroundMark x1="49219" y1="63594" x2="48594" y2="65625"/>
                        <a14:foregroundMark x1="48281" y1="66719" x2="47188" y2="67813"/>
                        <a14:foregroundMark x1="47031" y1="68594" x2="45000" y2="69844"/>
                        <a14:foregroundMark x1="44531" y1="70000" x2="41406" y2="70938"/>
                        <a14:foregroundMark x1="41250" y1="71094" x2="17344" y2="84219"/>
                        <a14:foregroundMark x1="6094" y1="74688" x2="7344" y2="73906"/>
                        <a14:foregroundMark x1="8594" y1="78125" x2="7344" y2="69688"/>
                        <a14:foregroundMark x1="3594" y1="62813" x2="2344" y2="64844"/>
                        <a14:foregroundMark x1="1875" y1="65469" x2="1094" y2="67500"/>
                        <a14:foregroundMark x1="625" y1="70156" x2="781" y2="73438"/>
                        <a14:foregroundMark x1="625" y1="74063" x2="1875" y2="77188"/>
                        <a14:foregroundMark x1="1875" y1="77813" x2="4531" y2="81250"/>
                        <a14:foregroundMark x1="4844" y1="82031" x2="8906" y2="85000"/>
                        <a14:foregroundMark x1="9375" y1="85469" x2="13125" y2="85938"/>
                        <a14:foregroundMark x1="17500" y1="84219" x2="13281" y2="85781"/>
                        <a14:foregroundMark x1="1406" y1="69844" x2="1250" y2="72500"/>
                        <a14:foregroundMark x1="47344" y1="52656" x2="48750" y2="56250"/>
                        <a14:backgroundMark x1="1250" y1="62500" x2="625" y2="66250"/>
                        <a14:backgroundMark x1="2969" y1="84219" x2="313" y2="76719"/>
                        <a14:backgroundMark x1="625" y1="67188" x2="313" y2="68906"/>
                        <a14:backgroundMark x1="625" y1="68750" x2="313" y2="77813"/>
                        <a14:backgroundMark x1="97031" y1="32344" x2="49375" y2="53750"/>
                        <a14:backgroundMark x1="47813" y1="52656" x2="51875" y2="54688"/>
                        <a14:backgroundMark x1="50313" y1="53281" x2="49531" y2="55625"/>
                        <a14:backgroundMark x1="92969" y1="39219" x2="91094" y2="40313"/>
                        <a14:backgroundMark x1="93750" y1="38281" x2="90000" y2="40469"/>
                        <a14:backgroundMark x1="85000" y1="32813" x2="45625" y2="49531"/>
                        <a14:backgroundMark x1="94844" y1="32188" x2="60938" y2="46875"/>
                        <a14:backgroundMark x1="56094" y1="56875" x2="50156" y2="59844"/>
                        <a14:backgroundMark x1="49844" y1="66250" x2="46719" y2="71719"/>
                        <a14:backgroundMark x1="43594" y1="71094" x2="49219" y2="68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48400">
            <a:off x="1452363" y="836854"/>
            <a:ext cx="1919151" cy="19191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99B0591-0133-7AF6-05DC-BECAFAA00822}"/>
              </a:ext>
            </a:extLst>
          </p:cNvPr>
          <p:cNvSpPr/>
          <p:nvPr/>
        </p:nvSpPr>
        <p:spPr>
          <a:xfrm>
            <a:off x="3089622" y="2202874"/>
            <a:ext cx="24695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7C0F81-9A63-D983-E987-FC266E80119B}"/>
              </a:ext>
            </a:extLst>
          </p:cNvPr>
          <p:cNvSpPr/>
          <p:nvPr/>
        </p:nvSpPr>
        <p:spPr>
          <a:xfrm>
            <a:off x="3091846" y="1406108"/>
            <a:ext cx="24695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EB3862-346E-90AD-FA2D-E5F1DDC8A28D}"/>
              </a:ext>
            </a:extLst>
          </p:cNvPr>
          <p:cNvSpPr/>
          <p:nvPr/>
        </p:nvSpPr>
        <p:spPr>
          <a:xfrm rot="5400000">
            <a:off x="3089621" y="1406107"/>
            <a:ext cx="24695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AE6BBD9-C80D-D1D0-6ACF-CF2BF145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386" y="2809287"/>
            <a:ext cx="2675551" cy="18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6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CB247-B80F-3BBE-B750-33CA85B02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99" y="542925"/>
            <a:ext cx="3716125" cy="4572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 鈕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38DFB1-0696-D816-A017-9BE661CC8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2271841"/>
            <a:ext cx="4223780" cy="599818"/>
          </a:xfrm>
        </p:spPr>
        <p:txBody>
          <a:bodyPr/>
          <a:lstStyle/>
          <a:p>
            <a:r>
              <a:rPr lang="zh-TW" altLang="en-US" sz="2400" dirty="0"/>
              <a:t>一</a:t>
            </a:r>
            <a:r>
              <a:rPr lang="en-US" altLang="zh-TW" sz="2400" dirty="0"/>
              <a:t>.</a:t>
            </a:r>
            <a:r>
              <a:rPr lang="zh-TW" altLang="en-US" sz="2400" dirty="0"/>
              <a:t>可做為啟動及結束的信號。</a:t>
            </a:r>
          </a:p>
        </p:txBody>
      </p:sp>
      <p:pic>
        <p:nvPicPr>
          <p:cNvPr id="4" name="圖片 3" descr="按鈕開關">
            <a:extLst>
              <a:ext uri="{FF2B5EF4-FFF2-40B4-BE49-F238E27FC236}">
                <a16:creationId xmlns:a16="http://schemas.microsoft.com/office/drawing/2014/main" id="{BE7FBFF6-27DB-D2EC-47F5-C591F9C63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862" y1="25157" x2="8176" y2="40881"/>
                        <a14:foregroundMark x1="8176" y1="42138" x2="7547" y2="45912"/>
                        <a14:foregroundMark x1="7547" y1="47799" x2="7547" y2="60377"/>
                        <a14:foregroundMark x1="7233" y1="61006" x2="5346" y2="69811"/>
                        <a14:foregroundMark x1="9119" y1="64780" x2="7233" y2="72956"/>
                        <a14:foregroundMark x1="4717" y1="72327" x2="4717" y2="74214"/>
                        <a14:foregroundMark x1="5031" y1="74214" x2="6604" y2="76101"/>
                        <a14:foregroundMark x1="6918" y1="73585" x2="6918" y2="76101"/>
                        <a14:foregroundMark x1="10063" y1="50314" x2="9434" y2="63522"/>
                        <a14:foregroundMark x1="21698" y1="64780" x2="21384" y2="77358"/>
                        <a14:foregroundMark x1="21698" y1="77358" x2="19182" y2="85535"/>
                        <a14:foregroundMark x1="19182" y1="86792" x2="21069" y2="94340"/>
                        <a14:foregroundMark x1="21698" y1="88050" x2="22642" y2="91824"/>
                        <a14:foregroundMark x1="22642" y1="92453" x2="22327" y2="96226"/>
                        <a14:foregroundMark x1="20755" y1="95597" x2="22327" y2="97484"/>
                        <a14:foregroundMark x1="31447" y1="64151" x2="31132" y2="62893"/>
                        <a14:foregroundMark x1="7547" y1="23899" x2="7547" y2="19497"/>
                        <a14:foregroundMark x1="7862" y1="19497" x2="23585" y2="8805"/>
                        <a14:foregroundMark x1="24843" y1="6918" x2="27044" y2="3774"/>
                        <a14:foregroundMark x1="10063" y1="17610" x2="11321" y2="16352"/>
                        <a14:foregroundMark x1="26730" y1="3774" x2="28931" y2="3774"/>
                        <a14:foregroundMark x1="29560" y1="3774" x2="31132" y2="5660"/>
                        <a14:foregroundMark x1="31132" y1="6918" x2="31132" y2="8176"/>
                        <a14:foregroundMark x1="31447" y1="8176" x2="42453" y2="17610"/>
                        <a14:foregroundMark x1="42767" y1="17610" x2="44654" y2="18239"/>
                        <a14:foregroundMark x1="45283" y1="18239" x2="45912" y2="20755"/>
                        <a14:foregroundMark x1="46226" y1="22013" x2="46226" y2="22642"/>
                        <a14:foregroundMark x1="46541" y1="23270" x2="46855" y2="49057"/>
                        <a14:foregroundMark x1="44654" y1="51572" x2="46541" y2="50314"/>
                        <a14:foregroundMark x1="90881" y1="74214" x2="73270" y2="7547"/>
                        <a14:foregroundMark x1="69811" y1="71698" x2="89937" y2="5031"/>
                        <a14:foregroundMark x1="66667" y1="16352" x2="62579" y2="61635"/>
                        <a14:foregroundMark x1="60063" y1="10692" x2="94654" y2="88050"/>
                        <a14:foregroundMark x1="61006" y1="88679" x2="94025" y2="10692"/>
                        <a14:foregroundMark x1="72642" y1="10063" x2="88050" y2="11950"/>
                        <a14:foregroundMark x1="64465" y1="49057" x2="61635" y2="83648"/>
                        <a14:foregroundMark x1="92453" y1="20755" x2="94025" y2="88679"/>
                        <a14:foregroundMark x1="57233" y1="93082" x2="61006" y2="93711"/>
                        <a14:foregroundMark x1="99057" y1="2516" x2="99686" y2="98742"/>
                        <a14:foregroundMark x1="53145" y1="98742" x2="99686" y2="98742"/>
                        <a14:foregroundMark x1="77673" y1="77358" x2="72327" y2="86164"/>
                        <a14:foregroundMark x1="99057" y1="1258" x2="54403" y2="1887"/>
                        <a14:foregroundMark x1="53459" y1="2516" x2="53459" y2="98113"/>
                        <a14:foregroundMark x1="24528" y1="64151" x2="27044" y2="65409"/>
                        <a14:foregroundMark x1="27358" y1="64780" x2="28302" y2="67296"/>
                        <a14:foregroundMark x1="28302" y1="67296" x2="30818" y2="64780"/>
                        <a14:foregroundMark x1="23899" y1="65409" x2="23585" y2="74843"/>
                        <a14:foregroundMark x1="23270" y1="80503" x2="21384" y2="86792"/>
                        <a14:foregroundMark x1="23585" y1="75472" x2="23270" y2="79245"/>
                        <a14:foregroundMark x1="41509" y1="56604" x2="44025" y2="54088"/>
                        <a14:foregroundMark x1="40252" y1="54717" x2="41509" y2="56604"/>
                        <a14:foregroundMark x1="31761" y1="62264" x2="39937" y2="54717"/>
                        <a14:foregroundMark x1="10063" y1="49686" x2="12893" y2="50943"/>
                        <a14:foregroundMark x1="11321" y1="50943" x2="13208" y2="52201"/>
                        <a14:foregroundMark x1="13208" y1="52201" x2="13208" y2="55975"/>
                        <a14:foregroundMark x1="13522" y1="56604" x2="21384" y2="64151"/>
                        <a14:foregroundMark x1="43082" y1="55346" x2="44025" y2="54717"/>
                        <a14:foregroundMark x1="48742" y1="63522" x2="46541" y2="76730"/>
                        <a14:foregroundMark x1="44025" y1="76101" x2="46541" y2="78616"/>
                        <a14:foregroundMark x1="46541" y1="76730" x2="46226" y2="77987"/>
                        <a14:foregroundMark x1="45283" y1="66667" x2="44025" y2="76101"/>
                        <a14:foregroundMark x1="44340" y1="61006" x2="45283" y2="63522"/>
                        <a14:foregroundMark x1="44969" y1="62264" x2="45597" y2="66038"/>
                        <a14:foregroundMark x1="44340" y1="57233" x2="44340" y2="60377"/>
                        <a14:foregroundMark x1="44340" y1="57233" x2="44340" y2="61006"/>
                        <a14:foregroundMark x1="46855" y1="51572" x2="46855" y2="57233"/>
                        <a14:foregroundMark x1="46855" y1="58491" x2="48428" y2="62264"/>
                        <a14:backgroundMark x1="24843" y1="3774" x2="36792" y2="3145"/>
                        <a14:backgroundMark x1="30818" y1="5660" x2="42767" y2="16352"/>
                        <a14:backgroundMark x1="44340" y1="16352" x2="46226" y2="18868"/>
                        <a14:backgroundMark x1="12264" y1="15094" x2="11321" y2="15723"/>
                        <a14:backgroundMark x1="7862" y1="18868" x2="6918" y2="19497"/>
                        <a14:backgroundMark x1="6918" y1="23899" x2="7547" y2="23899"/>
                        <a14:backgroundMark x1="11006" y1="54717" x2="10377" y2="62893"/>
                        <a14:backgroundMark x1="9748" y1="65409" x2="6918" y2="77987"/>
                        <a14:backgroundMark x1="3145" y1="75472" x2="6918" y2="76730"/>
                        <a14:backgroundMark x1="3774" y1="73585" x2="5346" y2="76101"/>
                        <a14:backgroundMark x1="22642" y1="89308" x2="23585" y2="94340"/>
                        <a14:backgroundMark x1="46541" y1="20126" x2="46541" y2="20126"/>
                        <a14:backgroundMark x1="47170" y1="22013" x2="47484" y2="50943"/>
                        <a14:backgroundMark x1="10692" y1="60377" x2="9748" y2="66667"/>
                        <a14:backgroundMark x1="10377" y1="16352" x2="8176" y2="18239"/>
                        <a14:backgroundMark x1="24843" y1="5660" x2="24528" y2="5660"/>
                        <a14:backgroundMark x1="24214" y1="6918" x2="12264" y2="15723"/>
                        <a14:backgroundMark x1="31447" y1="6918" x2="41824" y2="15723"/>
                        <a14:backgroundMark x1="12893" y1="57233" x2="20755" y2="64780"/>
                        <a14:backgroundMark x1="11006" y1="54717" x2="10377" y2="50943"/>
                        <a14:backgroundMark x1="31761" y1="63522" x2="39623" y2="56604"/>
                        <a14:backgroundMark x1="27358" y1="68553" x2="32075" y2="64151"/>
                        <a14:backgroundMark x1="28616" y1="67925" x2="29874" y2="67925"/>
                        <a14:backgroundMark x1="24528" y1="68553" x2="24528" y2="65409"/>
                        <a14:backgroundMark x1="27673" y1="67925" x2="25157" y2="66038"/>
                        <a14:backgroundMark x1="24528" y1="69182" x2="24214" y2="82390"/>
                        <a14:backgroundMark x1="40566" y1="57862" x2="43082" y2="56604"/>
                        <a14:backgroundMark x1="40252" y1="56604" x2="41824" y2="57862"/>
                        <a14:backgroundMark x1="43711" y1="57233" x2="43711" y2="59748"/>
                        <a14:backgroundMark x1="43711" y1="62893" x2="44654" y2="66038"/>
                        <a14:backgroundMark x1="49371" y1="64780" x2="46855" y2="79245"/>
                        <a14:backgroundMark x1="48428" y1="62264" x2="50000" y2="57862"/>
                        <a14:backgroundMark x1="48742" y1="62264" x2="49057" y2="64780"/>
                        <a14:backgroundMark x1="42767" y1="77358" x2="45912" y2="78616"/>
                        <a14:backgroundMark x1="44654" y1="66667" x2="43082" y2="77358"/>
                        <a14:backgroundMark x1="47170" y1="50943" x2="47170" y2="57862"/>
                        <a14:backgroundMark x1="48113" y1="60377" x2="48428" y2="61635"/>
                      </a14:backgroundRemoval>
                    </a14:imgEffect>
                  </a14:imgLayer>
                </a14:imgProps>
              </a:ext>
            </a:extLst>
          </a:blip>
          <a:srcRect r="47970"/>
          <a:stretch/>
        </p:blipFill>
        <p:spPr>
          <a:xfrm>
            <a:off x="1757340" y="1473914"/>
            <a:ext cx="1839300" cy="1767553"/>
          </a:xfrm>
          <a:prstGeom prst="rect">
            <a:avLst/>
          </a:prstGeom>
        </p:spPr>
      </p:pic>
      <p:pic>
        <p:nvPicPr>
          <p:cNvPr id="1026" name="Picture 2" descr="創科小淘氣The Little Electronics Mischief : 5月2018">
            <a:extLst>
              <a:ext uri="{FF2B5EF4-FFF2-40B4-BE49-F238E27FC236}">
                <a16:creationId xmlns:a16="http://schemas.microsoft.com/office/drawing/2014/main" id="{96E27C33-103F-8B53-3F2E-2116512F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92" y="3497550"/>
            <a:ext cx="2906143" cy="11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7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0F81D6-AE7F-1838-F717-F7A02A36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00" y="542925"/>
            <a:ext cx="4216403" cy="4572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發光二極體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1507E3-054B-CA86-FBF8-707C8620C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190109"/>
            <a:ext cx="4572000" cy="3595252"/>
          </a:xfrm>
        </p:spPr>
        <p:txBody>
          <a:bodyPr/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一種電致發光的半導體元件。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有極性限制，必須按照極性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才可運作。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長腳接正電源，短腳接負電源。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led-1">
            <a:extLst>
              <a:ext uri="{FF2B5EF4-FFF2-40B4-BE49-F238E27FC236}">
                <a16:creationId xmlns:a16="http://schemas.microsoft.com/office/drawing/2014/main" id="{6859B820-AD90-535B-FAE0-AB753C90D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9" b="97483" l="5500" r="90000">
                        <a14:foregroundMark x1="44200" y1="35364" x2="43300" y2="90861"/>
                        <a14:foregroundMark x1="33500" y1="85430" x2="38300" y2="84901"/>
                        <a14:foregroundMark x1="55800" y1="81192" x2="60000" y2="81192"/>
                        <a14:foregroundMark x1="40700" y1="13510" x2="40800" y2="29139"/>
                        <a14:foregroundMark x1="40700" y1="29272" x2="40500" y2="29536"/>
                        <a14:foregroundMark x1="40200" y1="30066" x2="40200" y2="32583"/>
                        <a14:foregroundMark x1="40100" y1="32848" x2="40800" y2="33510"/>
                        <a14:foregroundMark x1="40800" y1="33377" x2="43200" y2="33775"/>
                        <a14:foregroundMark x1="43500" y1="34570" x2="43100" y2="91126"/>
                        <a14:foregroundMark x1="44700" y1="34570" x2="43900" y2="90993"/>
                        <a14:foregroundMark x1="44900" y1="34040" x2="49000" y2="34172"/>
                        <a14:foregroundMark x1="49000" y1="34172" x2="49400" y2="87152"/>
                        <a14:foregroundMark x1="50000" y1="34834" x2="50500" y2="43311"/>
                        <a14:foregroundMark x1="50400" y1="44503" x2="50700" y2="46225"/>
                        <a14:foregroundMark x1="50600" y1="47020" x2="50500" y2="86093"/>
                        <a14:foregroundMark x1="49400" y1="86887" x2="50700" y2="86490"/>
                        <a14:foregroundMark x1="40700" y1="13377" x2="41400" y2="10728"/>
                        <a14:foregroundMark x1="41400" y1="10596" x2="42600" y2="8477"/>
                        <a14:foregroundMark x1="42700" y1="8212" x2="44100" y2="7285"/>
                        <a14:foregroundMark x1="44100" y1="7020" x2="45600" y2="6490"/>
                        <a14:foregroundMark x1="45700" y1="6358" x2="47400" y2="6623"/>
                        <a14:foregroundMark x1="47400" y1="6490" x2="49400" y2="7417"/>
                        <a14:foregroundMark x1="49700" y1="7285" x2="51000" y2="9272"/>
                        <a14:foregroundMark x1="51200" y1="9404" x2="52200" y2="11656"/>
                        <a14:foregroundMark x1="52300" y1="12053" x2="52400" y2="14967"/>
                        <a14:foregroundMark x1="53000" y1="26755" x2="52900" y2="28874"/>
                        <a14:foregroundMark x1="53400" y1="30331" x2="53600" y2="32450"/>
                        <a14:foregroundMark x1="50600" y1="34040" x2="53300" y2="32715"/>
                        <a14:foregroundMark x1="52900" y1="15629" x2="53300" y2="27152"/>
                        <a14:backgroundMark x1="52800" y1="11523" x2="53900" y2="28609"/>
                        <a14:backgroundMark x1="46100" y1="38543" x2="46700" y2="87947"/>
                        <a14:backgroundMark x1="45600" y1="39735" x2="45600" y2="35364"/>
                        <a14:backgroundMark x1="47800" y1="35364" x2="48200" y2="39073"/>
                        <a14:backgroundMark x1="42400" y1="34834" x2="43100" y2="34834"/>
                        <a14:backgroundMark x1="45100" y1="34437" x2="45100" y2="34437"/>
                        <a14:backgroundMark x1="48600" y1="34437" x2="48600" y2="34437"/>
                        <a14:backgroundMark x1="50100" y1="7020" x2="49200" y2="6358"/>
                        <a14:backgroundMark x1="51900" y1="9007" x2="53400" y2="13377"/>
                        <a14:backgroundMark x1="42700" y1="7417" x2="46300" y2="5166"/>
                        <a14:backgroundMark x1="46600" y1="5563" x2="49700" y2="7285"/>
                        <a14:backgroundMark x1="53700" y1="21457" x2="53500" y2="28477"/>
                        <a14:backgroundMark x1="54100" y1="32053" x2="50500" y2="34834"/>
                        <a14:backgroundMark x1="42700" y1="52715" x2="42900" y2="61325"/>
                        <a14:backgroundMark x1="50000" y1="90596" x2="48400" y2="84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8903" y="1302880"/>
            <a:ext cx="2225832" cy="1608954"/>
          </a:xfrm>
          <a:prstGeom prst="rect">
            <a:avLst/>
          </a:prstGeom>
        </p:spPr>
      </p:pic>
      <p:pic>
        <p:nvPicPr>
          <p:cNvPr id="5" name="圖片 4" descr="N081114000120081114143125">
            <a:extLst>
              <a:ext uri="{FF2B5EF4-FFF2-40B4-BE49-F238E27FC236}">
                <a16:creationId xmlns:a16="http://schemas.microsoft.com/office/drawing/2014/main" id="{1ACF2036-9384-4703-03F0-3B31B3807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35"/>
          <a:stretch/>
        </p:blipFill>
        <p:spPr>
          <a:xfrm>
            <a:off x="1033721" y="3036143"/>
            <a:ext cx="3383683" cy="18077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F4996A-5BCB-9B5E-080B-6F8DCE064D94}"/>
              </a:ext>
            </a:extLst>
          </p:cNvPr>
          <p:cNvSpPr/>
          <p:nvPr/>
        </p:nvSpPr>
        <p:spPr>
          <a:xfrm>
            <a:off x="2358421" y="2641183"/>
            <a:ext cx="24695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20970D-51E1-F94E-4FE1-243664E85726}"/>
              </a:ext>
            </a:extLst>
          </p:cNvPr>
          <p:cNvSpPr/>
          <p:nvPr/>
        </p:nvSpPr>
        <p:spPr>
          <a:xfrm rot="5400000">
            <a:off x="2356196" y="2641182"/>
            <a:ext cx="24695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4A7305-89BF-DD8D-8581-B6DAF51045FB}"/>
              </a:ext>
            </a:extLst>
          </p:cNvPr>
          <p:cNvSpPr/>
          <p:nvPr/>
        </p:nvSpPr>
        <p:spPr>
          <a:xfrm>
            <a:off x="2873722" y="2571750"/>
            <a:ext cx="24695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895301"/>
      </p:ext>
    </p:extLst>
  </p:cSld>
  <p:clrMapOvr>
    <a:masterClrMapping/>
  </p:clrMapOvr>
</p:sld>
</file>

<file path=ppt/theme/theme1.xml><?xml version="1.0" encoding="utf-8"?>
<a:theme xmlns:a="http://schemas.openxmlformats.org/drawingml/2006/main" name="Super Neon Notebook by Slidesgo">
  <a:themeElements>
    <a:clrScheme name="Simple Light">
      <a:dk1>
        <a:srgbClr val="000000"/>
      </a:dk1>
      <a:lt1>
        <a:srgbClr val="FFFFFF"/>
      </a:lt1>
      <a:dk2>
        <a:srgbClr val="080808"/>
      </a:dk2>
      <a:lt2>
        <a:srgbClr val="FFFFFF"/>
      </a:lt2>
      <a:accent1>
        <a:srgbClr val="FF6CF9"/>
      </a:accent1>
      <a:accent2>
        <a:srgbClr val="BEA3FF"/>
      </a:accent2>
      <a:accent3>
        <a:srgbClr val="82FFCE"/>
      </a:accent3>
      <a:accent4>
        <a:srgbClr val="72E9FF"/>
      </a:accent4>
      <a:accent5>
        <a:srgbClr val="FF9D51"/>
      </a:accent5>
      <a:accent6>
        <a:srgbClr val="FFACF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12142</TotalTime>
  <Words>397</Words>
  <Application>Microsoft Office PowerPoint</Application>
  <PresentationFormat>如螢幕大小 (16:9)</PresentationFormat>
  <Paragraphs>129</Paragraphs>
  <Slides>26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微軟正黑體</vt:lpstr>
      <vt:lpstr>Arial</vt:lpstr>
      <vt:lpstr>Jura</vt:lpstr>
      <vt:lpstr>Cambria Math</vt:lpstr>
      <vt:lpstr>Damion</vt:lpstr>
      <vt:lpstr>Open Sans</vt:lpstr>
      <vt:lpstr>Super Neon Notebook by Slidesgo</vt:lpstr>
      <vt:lpstr>PowerPoint 簡報</vt:lpstr>
      <vt:lpstr>電子轉盤</vt:lpstr>
      <vt:lpstr>PowerPoint 簡報</vt:lpstr>
      <vt:lpstr>PowerPoint 簡報</vt:lpstr>
      <vt:lpstr>元 件 介 紹</vt:lpstr>
      <vt:lpstr>電 阻 (resistor)</vt:lpstr>
      <vt:lpstr>電 解 電 容</vt:lpstr>
      <vt:lpstr>按 鈕</vt:lpstr>
      <vt:lpstr>LED(發光二極體)</vt:lpstr>
      <vt:lpstr>B J T</vt:lpstr>
      <vt:lpstr>B J T 動作原理</vt:lpstr>
      <vt:lpstr>B J T</vt:lpstr>
      <vt:lpstr>B J T</vt:lpstr>
      <vt:lpstr>除 十 計 數 器</vt:lpstr>
      <vt:lpstr>L E D 模 組</vt:lpstr>
      <vt:lpstr>NE555</vt:lpstr>
      <vt:lpstr>方波產生模組</vt:lpstr>
      <vt:lpstr>製 作 電 子 轉 盤</vt:lpstr>
      <vt:lpstr>清點</vt:lpstr>
      <vt:lpstr>PowerPoint 簡報</vt:lpstr>
      <vt:lpstr>PowerPoint 簡報</vt:lpstr>
      <vt:lpstr>PowerPoint 簡報</vt:lpstr>
      <vt:lpstr>PowerPoint 簡報</vt:lpstr>
      <vt:lpstr>麵包板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</dc:title>
  <dc:creator>user</dc:creator>
  <cp:lastModifiedBy>00</cp:lastModifiedBy>
  <cp:revision>51</cp:revision>
  <dcterms:created xsi:type="dcterms:W3CDTF">2022-11-11T07:44:51Z</dcterms:created>
  <dcterms:modified xsi:type="dcterms:W3CDTF">2023-02-07T12:03:24Z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